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310" r:id="rId5"/>
    <p:sldId id="312" r:id="rId6"/>
    <p:sldId id="303" r:id="rId7"/>
    <p:sldId id="316" r:id="rId8"/>
    <p:sldId id="317" r:id="rId9"/>
    <p:sldId id="313" r:id="rId10"/>
    <p:sldId id="311" r:id="rId11"/>
    <p:sldId id="301" r:id="rId12"/>
    <p:sldId id="315" r:id="rId13"/>
    <p:sldId id="304" r:id="rId14"/>
    <p:sldId id="300" r:id="rId15"/>
    <p:sldId id="291" r:id="rId16"/>
    <p:sldId id="292" r:id="rId17"/>
    <p:sldId id="293" r:id="rId18"/>
    <p:sldId id="264" r:id="rId19"/>
    <p:sldId id="271" r:id="rId20"/>
    <p:sldId id="281" r:id="rId21"/>
    <p:sldId id="272" r:id="rId22"/>
    <p:sldId id="282" r:id="rId23"/>
    <p:sldId id="276" r:id="rId24"/>
    <p:sldId id="299" r:id="rId25"/>
    <p:sldId id="296" r:id="rId26"/>
    <p:sldId id="289" r:id="rId27"/>
    <p:sldId id="267" r:id="rId28"/>
    <p:sldId id="305" r:id="rId29"/>
    <p:sldId id="273" r:id="rId30"/>
    <p:sldId id="295" r:id="rId31"/>
    <p:sldId id="297" r:id="rId32"/>
    <p:sldId id="298" r:id="rId33"/>
    <p:sldId id="294" r:id="rId34"/>
    <p:sldId id="302" r:id="rId35"/>
    <p:sldId id="265" r:id="rId36"/>
    <p:sldId id="268" r:id="rId37"/>
    <p:sldId id="274" r:id="rId38"/>
    <p:sldId id="278"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0001"/>
    <a:srgbClr val="325094"/>
    <a:srgbClr val="7A8CB6"/>
    <a:srgbClr val="9BA9C6"/>
    <a:srgbClr val="C6171E"/>
    <a:srgbClr val="FC63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4649" autoAdjust="0"/>
  </p:normalViewPr>
  <p:slideViewPr>
    <p:cSldViewPr snapToGrid="0">
      <p:cViewPr varScale="1">
        <p:scale>
          <a:sx n="79" d="100"/>
          <a:sy n="79" d="100"/>
        </p:scale>
        <p:origin x="960" y="72"/>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资源</c:v>
                </c:pt>
              </c:strCache>
            </c:strRef>
          </c:tx>
          <c:spPr>
            <a:solidFill>
              <a:srgbClr val="3F7EE5"/>
            </a:solidFill>
          </c:spPr>
          <c:dPt>
            <c:idx val="0"/>
            <c:bubble3D val="0"/>
            <c:spPr>
              <a:solidFill>
                <a:schemeClr val="bg1">
                  <a:lumMod val="65000"/>
                </a:schemeClr>
              </a:solidFill>
              <a:ln w="38100">
                <a:noFill/>
              </a:ln>
              <a:effectLst/>
            </c:spPr>
            <c:extLst>
              <c:ext xmlns:c16="http://schemas.microsoft.com/office/drawing/2014/chart" uri="{C3380CC4-5D6E-409C-BE32-E72D297353CC}">
                <c16:uniqueId val="{00000001-442A-43EA-8CBF-F717E98158DB}"/>
              </c:ext>
            </c:extLst>
          </c:dPt>
          <c:dPt>
            <c:idx val="1"/>
            <c:bubble3D val="0"/>
            <c:spPr>
              <a:solidFill>
                <a:schemeClr val="accent1"/>
              </a:solidFill>
              <a:ln w="38100">
                <a:noFill/>
              </a:ln>
              <a:effectLst/>
            </c:spPr>
            <c:extLst>
              <c:ext xmlns:c16="http://schemas.microsoft.com/office/drawing/2014/chart" uri="{C3380CC4-5D6E-409C-BE32-E72D297353CC}">
                <c16:uniqueId val="{00000003-442A-43EA-8CBF-F717E98158DB}"/>
              </c:ext>
            </c:extLst>
          </c:dPt>
          <c:dPt>
            <c:idx val="2"/>
            <c:bubble3D val="0"/>
            <c:spPr>
              <a:solidFill>
                <a:schemeClr val="accent1">
                  <a:lumMod val="60000"/>
                  <a:lumOff val="40000"/>
                </a:schemeClr>
              </a:solidFill>
              <a:ln w="38100">
                <a:noFill/>
              </a:ln>
              <a:effectLst/>
            </c:spPr>
            <c:extLst>
              <c:ext xmlns:c16="http://schemas.microsoft.com/office/drawing/2014/chart" uri="{C3380CC4-5D6E-409C-BE32-E72D297353CC}">
                <c16:uniqueId val="{00000005-442A-43EA-8CBF-F717E98158DB}"/>
              </c:ext>
            </c:extLst>
          </c:dPt>
          <c:dPt>
            <c:idx val="3"/>
            <c:bubble3D val="0"/>
            <c:spPr>
              <a:solidFill>
                <a:schemeClr val="accent1">
                  <a:lumMod val="20000"/>
                  <a:lumOff val="80000"/>
                </a:schemeClr>
              </a:solidFill>
              <a:ln w="38100">
                <a:noFill/>
              </a:ln>
              <a:effectLst/>
            </c:spPr>
            <c:extLst>
              <c:ext xmlns:c16="http://schemas.microsoft.com/office/drawing/2014/chart" uri="{C3380CC4-5D6E-409C-BE32-E72D297353CC}">
                <c16:uniqueId val="{00000007-442A-43EA-8CBF-F717E98158DB}"/>
              </c:ext>
            </c:extLst>
          </c:dPt>
          <c:dLbls>
            <c:dLbl>
              <c:idx val="0"/>
              <c:layout>
                <c:manualLayout>
                  <c:x val="-3.0408498672562399E-3"/>
                  <c:y val="-1.11711700670215E-16"/>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442A-43EA-8CBF-F717E98158DB}"/>
                </c:ext>
              </c:extLst>
            </c:dLbl>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1"/>
            <c:showSerName val="0"/>
            <c:showPercent val="0"/>
            <c:showBubbleSize val="0"/>
            <c:separator> </c:separator>
            <c:showLeaderLines val="1"/>
            <c:extLst>
              <c:ext xmlns:c15="http://schemas.microsoft.com/office/drawing/2012/chart" uri="{CE6537A1-D6FC-4f65-9D91-7224C49458BB}"/>
            </c:extLst>
          </c:dLbls>
          <c:cat>
            <c:numRef>
              <c:f>Sheet1!$A$2:$A$5</c:f>
              <c:numCache>
                <c:formatCode>General</c:formatCode>
                <c:ptCount val="4"/>
              </c:numCache>
            </c:numRef>
          </c:cat>
          <c:val>
            <c:numRef>
              <c:f>Sheet1!$B$2:$B$5</c:f>
              <c:numCache>
                <c:formatCode>0%</c:formatCode>
                <c:ptCount val="4"/>
                <c:pt idx="0">
                  <c:v>0.6</c:v>
                </c:pt>
                <c:pt idx="1">
                  <c:v>0.2</c:v>
                </c:pt>
                <c:pt idx="2">
                  <c:v>0.12</c:v>
                </c:pt>
                <c:pt idx="3">
                  <c:v>0.08</c:v>
                </c:pt>
              </c:numCache>
            </c:numRef>
          </c:val>
          <c:extLst>
            <c:ext xmlns:c16="http://schemas.microsoft.com/office/drawing/2014/chart" uri="{C3380CC4-5D6E-409C-BE32-E72D297353CC}">
              <c16:uniqueId val="{00000008-442A-43EA-8CBF-F717E98158DB}"/>
            </c:ext>
          </c:extLst>
        </c:ser>
        <c:dLbls>
          <c:showLegendKey val="0"/>
          <c:showVal val="1"/>
          <c:showCatName val="1"/>
          <c:showSerName val="0"/>
          <c:showPercent val="0"/>
          <c:showBubbleSize val="0"/>
          <c:showLeaderLines val="1"/>
        </c:dLbls>
        <c:firstSliceAng val="0"/>
        <c:holeSize val="75"/>
      </c:doughnutChart>
    </c:plotArea>
    <c:plotVisOnly val="1"/>
    <c:dispBlanksAs val="gap"/>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90F9C-B242-443C-AC51-4E3294FEEC4E}" type="datetimeFigureOut">
              <a:rPr lang="zh-CN" altLang="en-US" smtClean="0"/>
              <a:t>2022/9/9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24C0B-B6D4-4BFE-987A-45C9D0F883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10</a:t>
            </a:fld>
            <a:endParaRPr lang="zh-CN" altLang="en-US"/>
          </a:p>
        </p:txBody>
      </p:sp>
    </p:spTree>
    <p:extLst>
      <p:ext uri="{BB962C8B-B14F-4D97-AF65-F5344CB8AC3E}">
        <p14:creationId xmlns:p14="http://schemas.microsoft.com/office/powerpoint/2010/main" val="804923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12</a:t>
            </a:fld>
            <a:endParaRPr lang="zh-CN" altLang="en-US"/>
          </a:p>
        </p:txBody>
      </p:sp>
    </p:spTree>
    <p:extLst>
      <p:ext uri="{BB962C8B-B14F-4D97-AF65-F5344CB8AC3E}">
        <p14:creationId xmlns:p14="http://schemas.microsoft.com/office/powerpoint/2010/main" val="31663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06730-A2DE-441A-A67B-EEC1267D111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F4B43-3E86-46D1-82B4-A1839466030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06730-A2DE-441A-A67B-EEC1267D111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1F4B43-3E86-46D1-82B4-A1839466030A}"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22</a:t>
            </a:fld>
            <a:endParaRPr lang="en-US" altLang="zh-CN">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23</a:t>
            </a:fld>
            <a:endParaRPr lang="en-US" altLang="zh-CN">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4069A2-4738-483B-BB51-FE5DE9408108}"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0F106A-B819-471C-BB21-D8C0A0961F34}"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7DFC54-D184-4726-909C-6F9CA589FB35}"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37</a:t>
            </a:fld>
            <a:endParaRPr lang="en-US" altLang="zh-CN">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38</a:t>
            </a:fld>
            <a:endParaRPr lang="en-US" altLang="zh-CN">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324C0B-B6D4-4BFE-987A-45C9D0F88353}" type="slidenum">
              <a:rPr lang="zh-CN" altLang="en-US" smtClean="0"/>
              <a:t>4</a:t>
            </a:fld>
            <a:endParaRPr lang="zh-CN" altLang="en-US"/>
          </a:p>
        </p:txBody>
      </p:sp>
    </p:spTree>
    <p:extLst>
      <p:ext uri="{BB962C8B-B14F-4D97-AF65-F5344CB8AC3E}">
        <p14:creationId xmlns:p14="http://schemas.microsoft.com/office/powerpoint/2010/main" val="317292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5</a:t>
            </a:fld>
            <a:endParaRPr lang="zh-CN" altLang="en-US"/>
          </a:p>
        </p:txBody>
      </p:sp>
    </p:spTree>
    <p:extLst>
      <p:ext uri="{BB962C8B-B14F-4D97-AF65-F5344CB8AC3E}">
        <p14:creationId xmlns:p14="http://schemas.microsoft.com/office/powerpoint/2010/main" val="55579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BD9D4-91DF-4C06-A870-EE89B60D479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7DFC54-D184-4726-909C-6F9CA589FB35}" type="slidenum">
              <a:rPr lang="zh-CN" altLang="en-US" smtClean="0"/>
              <a:t>7</a:t>
            </a:fld>
            <a:endParaRPr lang="zh-CN" altLang="en-US"/>
          </a:p>
        </p:txBody>
      </p:sp>
    </p:spTree>
    <p:extLst>
      <p:ext uri="{BB962C8B-B14F-4D97-AF65-F5344CB8AC3E}">
        <p14:creationId xmlns:p14="http://schemas.microsoft.com/office/powerpoint/2010/main" val="4099835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7DFC54-D184-4726-909C-6F9CA589FB35}" type="slidenum">
              <a:rPr lang="zh-CN" altLang="en-US" smtClean="0"/>
              <a:t>8</a:t>
            </a:fld>
            <a:endParaRPr lang="zh-CN" altLang="en-US"/>
          </a:p>
        </p:txBody>
      </p:sp>
    </p:spTree>
    <p:extLst>
      <p:ext uri="{BB962C8B-B14F-4D97-AF65-F5344CB8AC3E}">
        <p14:creationId xmlns:p14="http://schemas.microsoft.com/office/powerpoint/2010/main" val="328753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9</a:t>
            </a:fld>
            <a:endParaRPr lang="en-US" altLang="zh-CN">
              <a:solidFill>
                <a:prstClr val="black"/>
              </a:solidFill>
            </a:endParaRPr>
          </a:p>
        </p:txBody>
      </p:sp>
    </p:spTree>
    <p:extLst>
      <p:ext uri="{BB962C8B-B14F-4D97-AF65-F5344CB8AC3E}">
        <p14:creationId xmlns:p14="http://schemas.microsoft.com/office/powerpoint/2010/main" val="2653025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48062" y="350937"/>
            <a:ext cx="10515600" cy="473522"/>
          </a:xfrm>
        </p:spPr>
        <p:txBody>
          <a:bodyPr>
            <a:normAutofit/>
          </a:bodyPr>
          <a:lstStyle>
            <a:lvl1pPr>
              <a:defRPr sz="2800" b="1">
                <a:solidFill>
                  <a:schemeClr val="bg2"/>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cxnSp>
        <p:nvCxnSpPr>
          <p:cNvPr id="8" name="直接连接符 7"/>
          <p:cNvCxnSpPr/>
          <p:nvPr userDrawn="1"/>
        </p:nvCxnSpPr>
        <p:spPr>
          <a:xfrm>
            <a:off x="1048062" y="824459"/>
            <a:ext cx="11143938"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150" y="175959"/>
            <a:ext cx="939912" cy="8234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microsoft.com/office/2007/relationships/hdphoto" Target="../media/hdphoto2.wdp"/><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4.jpe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3.jpeg"/><Relationship Id="rId2" Type="http://schemas.openxmlformats.org/officeDocument/2006/relationships/tags" Target="../tags/tag12.xml"/><Relationship Id="rId16" Type="http://schemas.openxmlformats.org/officeDocument/2006/relationships/image" Target="../media/image17.jpe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2.jpeg"/><Relationship Id="rId5" Type="http://schemas.openxmlformats.org/officeDocument/2006/relationships/tags" Target="../tags/tag15.xml"/><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tags" Target="../tags/tag14.xml"/><Relationship Id="rId9" Type="http://schemas.openxmlformats.org/officeDocument/2006/relationships/notesSlide" Target="../notesSlides/notesSlide11.xml"/><Relationship Id="rId1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20.xml"/><Relationship Id="rId7" Type="http://schemas.openxmlformats.org/officeDocument/2006/relationships/image" Target="../media/image15.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7.xml"/><Relationship Id="rId5" Type="http://schemas.openxmlformats.org/officeDocument/2006/relationships/slideLayout" Target="../slideLayouts/slideLayout1.xml"/><Relationship Id="rId10" Type="http://schemas.openxmlformats.org/officeDocument/2006/relationships/image" Target="../media/image14.jpeg"/><Relationship Id="rId4" Type="http://schemas.openxmlformats.org/officeDocument/2006/relationships/tags" Target="../tags/tag21.xml"/><Relationship Id="rId9"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1.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14.jpeg"/><Relationship Id="rId3" Type="http://schemas.openxmlformats.org/officeDocument/2006/relationships/tags" Target="../tags/tag24.xml"/><Relationship Id="rId7" Type="http://schemas.openxmlformats.org/officeDocument/2006/relationships/slideLayout" Target="../slideLayouts/slideLayout1.xml"/><Relationship Id="rId12" Type="http://schemas.openxmlformats.org/officeDocument/2006/relationships/image" Target="../media/image19.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34.png"/><Relationship Id="rId5" Type="http://schemas.openxmlformats.org/officeDocument/2006/relationships/tags" Target="../tags/tag26.xml"/><Relationship Id="rId10" Type="http://schemas.openxmlformats.org/officeDocument/2006/relationships/image" Target="../media/image16.jpeg"/><Relationship Id="rId4" Type="http://schemas.openxmlformats.org/officeDocument/2006/relationships/tags" Target="../tags/tag25.xml"/><Relationship Id="rId9" Type="http://schemas.openxmlformats.org/officeDocument/2006/relationships/image" Target="../media/image11.jpe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30.xml"/><Relationship Id="rId7" Type="http://schemas.openxmlformats.org/officeDocument/2006/relationships/image" Target="../media/image41.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tags" Target="../tags/tag31.xml"/><Relationship Id="rId9" Type="http://schemas.openxmlformats.org/officeDocument/2006/relationships/image" Target="../media/image42.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4.xml"/><Relationship Id="rId7" Type="http://schemas.openxmlformats.org/officeDocument/2006/relationships/image" Target="../media/image19.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tags" Target="../tags/tag35.xml"/></Relationships>
</file>

<file path=ppt/slides/_rels/slide3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image" Target="../media/image12.jpeg"/><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image" Target="../media/image11.jpeg"/><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image" Target="../media/image19.jpe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14.jpe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notesSlide" Target="../notesSlides/notesSlide31.xml"/><Relationship Id="rId28" Type="http://schemas.openxmlformats.org/officeDocument/2006/relationships/image" Target="../media/image15.jpeg"/><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slideLayout" Target="../slideLayouts/slideLayout1.xml"/><Relationship Id="rId27"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xml"/><Relationship Id="rId7" Type="http://schemas.microsoft.com/office/2007/relationships/hdphoto" Target="../media/hdphoto2.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326879" y="466167"/>
            <a:ext cx="2559155" cy="1066315"/>
          </a:xfrm>
          <a:prstGeom prst="rect">
            <a:avLst/>
          </a:prstGeom>
        </p:spPr>
      </p:pic>
      <p:sp>
        <p:nvSpPr>
          <p:cNvPr id="6" name="文本框 5"/>
          <p:cNvSpPr txBox="1"/>
          <p:nvPr/>
        </p:nvSpPr>
        <p:spPr>
          <a:xfrm>
            <a:off x="1771738" y="2058811"/>
            <a:ext cx="8648521" cy="1938992"/>
          </a:xfrm>
          <a:prstGeom prst="rect">
            <a:avLst/>
          </a:prstGeom>
          <a:noFill/>
        </p:spPr>
        <p:txBody>
          <a:bodyPr wrap="none" rtlCol="0">
            <a:spAutoFit/>
          </a:bodyPr>
          <a:lstStyle>
            <a:defPPr>
              <a:defRPr lang="zh-CN"/>
            </a:defPPr>
            <a:lvl1pPr algn="just">
              <a:defRPr sz="3600">
                <a:latin typeface="宋体" panose="02010600030101010101" pitchFamily="2" charset="-122"/>
                <a:ea typeface="宋体" panose="02010600030101010101" pitchFamily="2" charset="-122"/>
              </a:defRPr>
            </a:lvl1pPr>
          </a:lstStyle>
          <a:p>
            <a:pPr algn="ctr"/>
            <a:r>
              <a:rPr lang="zh-CN" altLang="en-US" sz="6000" dirty="0">
                <a:solidFill>
                  <a:srgbClr val="DF0001"/>
                </a:solidFill>
                <a:latin typeface="华文行楷" panose="02010800040101010101" pitchFamily="2" charset="-122"/>
                <a:ea typeface="华文行楷" panose="02010800040101010101" pitchFamily="2" charset="-122"/>
              </a:rPr>
              <a:t>从疫情防控的角度看</a:t>
            </a:r>
            <a:endParaRPr lang="en-US" altLang="zh-CN" sz="6000" dirty="0">
              <a:solidFill>
                <a:srgbClr val="DF0001"/>
              </a:solidFill>
              <a:latin typeface="华文行楷" panose="02010800040101010101" pitchFamily="2" charset="-122"/>
              <a:ea typeface="华文行楷" panose="02010800040101010101" pitchFamily="2" charset="-122"/>
            </a:endParaRPr>
          </a:p>
          <a:p>
            <a:pPr algn="ctr"/>
            <a:r>
              <a:rPr lang="zh-CN" altLang="en-US" sz="6000" b="1" dirty="0">
                <a:solidFill>
                  <a:srgbClr val="DF000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十八大以来党的辉煌成就</a:t>
            </a:r>
          </a:p>
        </p:txBody>
      </p:sp>
      <p:sp>
        <p:nvSpPr>
          <p:cNvPr id="10" name="文本框 9">
            <a:extLst>
              <a:ext uri="{FF2B5EF4-FFF2-40B4-BE49-F238E27FC236}">
                <a16:creationId xmlns:a16="http://schemas.microsoft.com/office/drawing/2014/main" id="{AF8C2700-BD97-BF6C-FB35-FD734055E563}"/>
              </a:ext>
            </a:extLst>
          </p:cNvPr>
          <p:cNvSpPr txBox="1"/>
          <p:nvPr/>
        </p:nvSpPr>
        <p:spPr>
          <a:xfrm>
            <a:off x="2500452" y="5775233"/>
            <a:ext cx="7191092" cy="646331"/>
          </a:xfrm>
          <a:prstGeom prst="rect">
            <a:avLst/>
          </a:prstGeom>
          <a:noFill/>
        </p:spPr>
        <p:txBody>
          <a:bodyPr wrap="square">
            <a:spAutoFit/>
          </a:bodyPr>
          <a:lstStyle/>
          <a:p>
            <a:pPr algn="ctr"/>
            <a:endParaRPr lang="en-US" altLang="zh-CN" sz="18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algn="ctr"/>
            <a:endParaRPr lang="zh-CN" altLang="en-US" sz="1800" b="1"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pic>
        <p:nvPicPr>
          <p:cNvPr id="11" name="Picture 2">
            <a:extLst>
              <a:ext uri="{FF2B5EF4-FFF2-40B4-BE49-F238E27FC236}">
                <a16:creationId xmlns:a16="http://schemas.microsoft.com/office/drawing/2014/main" id="{6EE401EA-DC6D-6561-A59B-6446E5A7F3B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76600" y1="64151" x2="74600" y2="67779"/>
                        <a14:foregroundMark x1="65400" y1="74601" x2="63786" y2="75005"/>
                        <a14:foregroundMark x1="59600" y1="54862" x2="60800" y2="53991"/>
                        <a14:foregroundMark x1="59000" y1="55152" x2="56000" y2="56604"/>
                        <a14:foregroundMark x1="61200" y1="54862" x2="69800" y2="51959"/>
                        <a14:foregroundMark x1="62600" y1="54717" x2="58200" y2="55007"/>
                        <a14:backgroundMark x1="67800" y1="76052" x2="67289" y2="76299"/>
                        <a14:backgroundMark x1="56235" y1="79998" x2="55200" y2="80261"/>
                        <a14:backgroundMark x1="67362" y1="76364" x2="69200" y2="75762"/>
                        <a14:backgroundMark x1="67800" y1="76197" x2="67371" y2="76372"/>
                        <a14:backgroundMark x1="56707" y1="80117" x2="54600" y2="80697"/>
                        <a14:backgroundMark x1="55400" y1="80116" x2="56421" y2="79860"/>
                        <a14:backgroundMark x1="67800" y1="76343" x2="67446" y2="76440"/>
                        <a14:backgroundMark x1="65200" y1="77504" x2="64200" y2="77794"/>
                        <a14:backgroundMark x1="65000" y1="77649" x2="63200" y2="77939"/>
                        <a14:backgroundMark x1="66200" y1="76778" x2="63000" y2="78229"/>
                        <a14:backgroundMark x1="63600" y1="78229" x2="60200" y2="79245"/>
                        <a14:backgroundMark x1="60200" y1="79245" x2="57200" y2="80116"/>
                        <a14:backgroundMark x1="56800" y1="80116" x2="56000" y2="80261"/>
                        <a14:backgroundMark x1="59400" y1="79245" x2="55400" y2="80261"/>
                        <a14:backgroundMark x1="61400" y1="78810" x2="56600" y2="80261"/>
                        <a14:backgroundMark x1="64400" y1="77794" x2="60000" y2="79390"/>
                        <a14:backgroundMark x1="65800" y1="77504" x2="62200" y2="78955"/>
                        <a14:backgroundMark x1="65600" y1="77213" x2="62600" y2="78084"/>
                      </a14:backgroundRemoval>
                    </a14:imgEffect>
                  </a14:imgLayer>
                </a14:imgProps>
              </a:ext>
              <a:ext uri="{28A0092B-C50C-407E-A947-70E740481C1C}">
                <a14:useLocalDpi xmlns:a14="http://schemas.microsoft.com/office/drawing/2010/main" val="0"/>
              </a:ext>
            </a:extLst>
          </a:blip>
          <a:srcRect l="18202" t="25483" r="10989" b="18554"/>
          <a:stretch/>
        </p:blipFill>
        <p:spPr bwMode="auto">
          <a:xfrm>
            <a:off x="6095998" y="273661"/>
            <a:ext cx="1600202" cy="1659866"/>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A4C48991-518B-90CA-2740-D4829A411C75}"/>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344" b="96250" l="4375" r="96875">
                        <a14:foregroundMark x1="28438" y1="12812" x2="14688" y2="60469"/>
                        <a14:foregroundMark x1="14688" y1="60469" x2="54688" y2="75000"/>
                        <a14:foregroundMark x1="54688" y1="75000" x2="67656" y2="36875"/>
                        <a14:foregroundMark x1="67656" y1="36875" x2="35625" y2="62969"/>
                        <a14:foregroundMark x1="35625" y1="62969" x2="45000" y2="62656"/>
                        <a14:foregroundMark x1="62500" y1="79531" x2="27187" y2="61875"/>
                        <a14:foregroundMark x1="27187" y1="61875" x2="47500" y2="22344"/>
                        <a14:foregroundMark x1="47500" y1="22344" x2="67500" y2="61406"/>
                        <a14:foregroundMark x1="67500" y1="61406" x2="52188" y2="60156"/>
                        <a14:foregroundMark x1="49688" y1="65781" x2="10781" y2="50156"/>
                        <a14:foregroundMark x1="10781" y1="50156" x2="15625" y2="43125"/>
                        <a14:foregroundMark x1="20625" y1="32813" x2="15156" y2="71563"/>
                        <a14:foregroundMark x1="15156" y1="71563" x2="7813" y2="35469"/>
                        <a14:foregroundMark x1="7813" y1="35469" x2="17656" y2="79531"/>
                        <a14:foregroundMark x1="17656" y1="79531" x2="18906" y2="80469"/>
                        <a14:foregroundMark x1="9844" y1="68750" x2="4375" y2="42656"/>
                        <a14:foregroundMark x1="11719" y1="37188" x2="21875" y2="24844"/>
                        <a14:foregroundMark x1="24219" y1="11719" x2="67969" y2="11719"/>
                        <a14:foregroundMark x1="67969" y1="11719" x2="91719" y2="37500"/>
                        <a14:foregroundMark x1="91719" y1="37500" x2="91719" y2="37656"/>
                        <a14:foregroundMark x1="82344" y1="26250" x2="50313" y2="9219"/>
                        <a14:foregroundMark x1="50313" y1="9219" x2="68750" y2="9688"/>
                        <a14:foregroundMark x1="67969" y1="9219" x2="32656" y2="5781"/>
                        <a14:foregroundMark x1="32656" y1="5781" x2="66719" y2="5781"/>
                        <a14:foregroundMark x1="66719" y1="5781" x2="50313" y2="2344"/>
                        <a14:foregroundMark x1="83594" y1="23594" x2="97188" y2="57656"/>
                        <a14:foregroundMark x1="97188" y1="57656" x2="85350" y2="83119"/>
                        <a14:foregroundMark x1="79724" y1="87799" x2="52188" y2="96250"/>
                        <a14:foregroundMark x1="24692" y1="92322" x2="25096" y2="92380"/>
                        <a14:foregroundMark x1="29219" y1="92969" x2="28838" y2="92915"/>
                        <a14:foregroundMark x1="52188" y1="96250" x2="29219" y2="92969"/>
                        <a14:foregroundMark x1="69531" y1="84531" x2="96875" y2="57031"/>
                        <a14:foregroundMark x1="88906" y1="48281" x2="63594" y2="76563"/>
                        <a14:foregroundMark x1="63594" y1="76563" x2="30625" y2="81250"/>
                        <a14:foregroundMark x1="30625" y1="81250" x2="27344" y2="44375"/>
                        <a14:foregroundMark x1="27344" y1="44375" x2="57656" y2="34063"/>
                        <a14:foregroundMark x1="57656" y1="34063" x2="76250" y2="73750"/>
                        <a14:foregroundMark x1="76250" y1="73750" x2="79688" y2="57656"/>
                        <a14:foregroundMark x1="72969" y1="44375" x2="35938" y2="34688"/>
                        <a14:foregroundMark x1="35938" y1="34688" x2="27500" y2="48906"/>
                        <a14:foregroundMark x1="43281" y1="10781" x2="24531" y2="37813"/>
                        <a14:foregroundMark x1="24531" y1="37813" x2="57031" y2="34375"/>
                        <a14:foregroundMark x1="57031" y1="34375" x2="69063" y2="63594"/>
                        <a14:foregroundMark x1="69063" y1="63594" x2="71094" y2="57344"/>
                        <a14:foregroundMark x1="75625" y1="49688" x2="60781" y2="72813"/>
                        <a14:foregroundMark x1="72031" y1="53594" x2="52969" y2="27500"/>
                        <a14:foregroundMark x1="52969" y1="27500" x2="79219" y2="47656"/>
                        <a14:foregroundMark x1="79219" y1="47656" x2="67344" y2="55156"/>
                        <a14:foregroundMark x1="74063" y1="42188" x2="63906" y2="31719"/>
                        <a14:foregroundMark x1="65781" y1="33438" x2="71719" y2="35313"/>
                        <a14:foregroundMark x1="63906" y1="31719" x2="66406" y2="32656"/>
                        <a14:foregroundMark x1="65781" y1="32031" x2="29219" y2="30156"/>
                        <a14:foregroundMark x1="29219" y1="30156" x2="52969" y2="29844"/>
                        <a14:foregroundMark x1="61563" y1="28750" x2="52969" y2="25000"/>
                        <a14:foregroundMark x1="82813" y1="69219" x2="51563" y2="85625"/>
                        <a14:foregroundMark x1="51563" y1="85625" x2="11250" y2="75000"/>
                        <a14:foregroundMark x1="11250" y1="75000" x2="26719" y2="83594"/>
                        <a14:foregroundMark x1="53438" y1="90781" x2="37031" y2="70469"/>
                        <a14:foregroundMark x1="50938" y1="89375" x2="33438" y2="91094"/>
                        <a14:backgroundMark x1="11406" y1="9219" x2="11406" y2="9219"/>
                        <a14:backgroundMark x1="8438" y1="7500" x2="10469" y2="9063"/>
                        <a14:backgroundMark x1="25469" y1="92969" x2="25469" y2="92969"/>
                        <a14:backgroundMark x1="24531" y1="93281" x2="26875" y2="94844"/>
                        <a14:backgroundMark x1="25156" y1="93594" x2="24219" y2="92656"/>
                        <a14:backgroundMark x1="25625" y1="93750" x2="24375" y2="91719"/>
                        <a14:backgroundMark x1="26094" y1="93750" x2="25156" y2="92031"/>
                        <a14:backgroundMark x1="83281" y1="88906" x2="83906" y2="86250"/>
                        <a14:backgroundMark x1="85938" y1="85156" x2="82656" y2="88281"/>
                        <a14:backgroundMark x1="85781" y1="84375" x2="81406" y2="89063"/>
                        <a14:backgroundMark x1="86250" y1="84531" x2="85156" y2="84531"/>
                      </a14:backgroundRemoval>
                    </a14:imgEffect>
                  </a14:imgLayer>
                </a14:imgProps>
              </a:ext>
              <a:ext uri="{28A0092B-C50C-407E-A947-70E740481C1C}">
                <a14:useLocalDpi xmlns:a14="http://schemas.microsoft.com/office/drawing/2010/main" val="0"/>
              </a:ext>
            </a:extLst>
          </a:blip>
          <a:stretch>
            <a:fillRect/>
          </a:stretch>
        </p:blipFill>
        <p:spPr>
          <a:xfrm>
            <a:off x="4462778" y="273661"/>
            <a:ext cx="1633220" cy="16598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48683" y="1638789"/>
            <a:ext cx="12240683" cy="1071677"/>
          </a:xfrm>
          <a:prstGeom prst="rect">
            <a:avLst/>
          </a:prstGeom>
          <a:solidFill>
            <a:srgbClr val="C00000"/>
          </a:solidFill>
          <a:ln w="12700" cap="flat" cmpd="sng" algn="ctr">
            <a:noFill/>
            <a:prstDash val="solid"/>
            <a:miter lim="800000"/>
          </a:ln>
          <a:effectLst/>
        </p:spPr>
        <p:txBody>
          <a:bodyPr rtlCol="0" anchor="ctr"/>
          <a:lstStyle/>
          <a:p>
            <a:pPr algn="ctr" defTabSz="1218565">
              <a:defRPr/>
            </a:pPr>
            <a:endParaRPr lang="zh-CN" altLang="en-US" sz="2400" kern="0">
              <a:solidFill>
                <a:prstClr val="white"/>
              </a:solidFill>
              <a:cs typeface="+mn-ea"/>
              <a:sym typeface="+mn-lt"/>
            </a:endParaRPr>
          </a:p>
        </p:txBody>
      </p:sp>
      <p:sp>
        <p:nvSpPr>
          <p:cNvPr id="17" name="矩形 16"/>
          <p:cNvSpPr/>
          <p:nvPr>
            <p:custDataLst>
              <p:tags r:id="rId2"/>
            </p:custDataLst>
          </p:nvPr>
        </p:nvSpPr>
        <p:spPr>
          <a:xfrm>
            <a:off x="3325113" y="2871794"/>
            <a:ext cx="8866887" cy="510271"/>
          </a:xfrm>
          <a:prstGeom prst="rect">
            <a:avLst/>
          </a:prstGeom>
          <a:solidFill>
            <a:schemeClr val="tx2"/>
          </a:solidFill>
          <a:ln w="12700" cap="flat" cmpd="sng" algn="ctr">
            <a:noFill/>
            <a:prstDash val="solid"/>
            <a:miter lim="800000"/>
          </a:ln>
          <a:effectLst/>
        </p:spPr>
        <p:txBody>
          <a:bodyPr rtlCol="0" anchor="b"/>
          <a:lstStyle/>
          <a:p>
            <a:pPr>
              <a:defRPr/>
            </a:pPr>
            <a:r>
              <a:rPr lang="zh-CN" altLang="en-US" sz="2135" b="1" dirty="0">
                <a:solidFill>
                  <a:schemeClr val="bg1"/>
                </a:solidFill>
                <a:cs typeface="+mn-ea"/>
                <a:sym typeface="+mn-lt"/>
              </a:rPr>
              <a:t>     </a:t>
            </a:r>
          </a:p>
        </p:txBody>
      </p:sp>
      <p:sp>
        <p:nvSpPr>
          <p:cNvPr id="19" name="TextBox 5"/>
          <p:cNvSpPr txBox="1"/>
          <p:nvPr/>
        </p:nvSpPr>
        <p:spPr>
          <a:xfrm>
            <a:off x="3695734" y="2906737"/>
            <a:ext cx="3190049" cy="420564"/>
          </a:xfrm>
          <a:prstGeom prst="rect">
            <a:avLst/>
          </a:prstGeom>
          <a:noFill/>
        </p:spPr>
        <p:txBody>
          <a:bodyPr wrap="square" rtlCol="0">
            <a:spAutoFit/>
          </a:bodyPr>
          <a:lstStyle/>
          <a:p>
            <a:pPr algn="ctr">
              <a:defRPr/>
            </a:pPr>
            <a:r>
              <a:rPr lang="zh-CN" altLang="en-US" sz="2135" b="1" dirty="0">
                <a:solidFill>
                  <a:schemeClr val="bg1"/>
                </a:solidFill>
                <a:cs typeface="+mn-ea"/>
                <a:sym typeface="+mn-lt"/>
              </a:rPr>
              <a:t>单击此处添加副标题</a:t>
            </a:r>
          </a:p>
        </p:txBody>
      </p:sp>
      <p:pic>
        <p:nvPicPr>
          <p:cNvPr id="8" name="Picture 2">
            <a:extLst>
              <a:ext uri="{FF2B5EF4-FFF2-40B4-BE49-F238E27FC236}">
                <a16:creationId xmlns:a16="http://schemas.microsoft.com/office/drawing/2014/main" id="{C8F40099-E51A-F18A-297F-B0880ED765C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76600" y1="64151" x2="74600" y2="67779"/>
                        <a14:foregroundMark x1="65400" y1="74601" x2="63786" y2="75005"/>
                        <a14:foregroundMark x1="59600" y1="54862" x2="60800" y2="53991"/>
                        <a14:foregroundMark x1="59000" y1="55152" x2="56000" y2="56604"/>
                        <a14:foregroundMark x1="61200" y1="54862" x2="69800" y2="51959"/>
                        <a14:foregroundMark x1="62600" y1="54717" x2="58200" y2="55007"/>
                        <a14:backgroundMark x1="67800" y1="76052" x2="67289" y2="76299"/>
                        <a14:backgroundMark x1="56235" y1="79998" x2="55200" y2="80261"/>
                        <a14:backgroundMark x1="67362" y1="76364" x2="69200" y2="75762"/>
                        <a14:backgroundMark x1="67800" y1="76197" x2="67371" y2="76372"/>
                        <a14:backgroundMark x1="56707" y1="80117" x2="54600" y2="80697"/>
                        <a14:backgroundMark x1="55400" y1="80116" x2="56421" y2="79860"/>
                        <a14:backgroundMark x1="67800" y1="76343" x2="67446" y2="76440"/>
                        <a14:backgroundMark x1="65200" y1="77504" x2="64200" y2="77794"/>
                        <a14:backgroundMark x1="65000" y1="77649" x2="63200" y2="77939"/>
                        <a14:backgroundMark x1="66200" y1="76778" x2="63000" y2="78229"/>
                        <a14:backgroundMark x1="63600" y1="78229" x2="60200" y2="79245"/>
                        <a14:backgroundMark x1="60200" y1="79245" x2="57200" y2="80116"/>
                        <a14:backgroundMark x1="56800" y1="80116" x2="56000" y2="80261"/>
                        <a14:backgroundMark x1="59400" y1="79245" x2="55400" y2="80261"/>
                        <a14:backgroundMark x1="61400" y1="78810" x2="56600" y2="80261"/>
                        <a14:backgroundMark x1="64400" y1="77794" x2="60000" y2="79390"/>
                        <a14:backgroundMark x1="65800" y1="77504" x2="62200" y2="78955"/>
                        <a14:backgroundMark x1="65600" y1="77213" x2="62600" y2="78084"/>
                      </a14:backgroundRemoval>
                    </a14:imgEffect>
                  </a14:imgLayer>
                </a14:imgProps>
              </a:ext>
              <a:ext uri="{28A0092B-C50C-407E-A947-70E740481C1C}">
                <a14:useLocalDpi xmlns:a14="http://schemas.microsoft.com/office/drawing/2010/main" val="0"/>
              </a:ext>
            </a:extLst>
          </a:blip>
          <a:srcRect l="18202" t="25483" r="10989" b="18554"/>
          <a:stretch/>
        </p:blipFill>
        <p:spPr bwMode="auto">
          <a:xfrm>
            <a:off x="9728206" y="1722199"/>
            <a:ext cx="1600202" cy="165986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EF6E985-BB9D-5281-12DB-EBDDA772BAF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2344" b="96250" l="4375" r="96875">
                        <a14:foregroundMark x1="28438" y1="12812" x2="14688" y2="60469"/>
                        <a14:foregroundMark x1="14688" y1="60469" x2="54688" y2="75000"/>
                        <a14:foregroundMark x1="54688" y1="75000" x2="67656" y2="36875"/>
                        <a14:foregroundMark x1="67656" y1="36875" x2="35625" y2="62969"/>
                        <a14:foregroundMark x1="35625" y1="62969" x2="45000" y2="62656"/>
                        <a14:foregroundMark x1="62500" y1="79531" x2="27187" y2="61875"/>
                        <a14:foregroundMark x1="27187" y1="61875" x2="47500" y2="22344"/>
                        <a14:foregroundMark x1="47500" y1="22344" x2="67500" y2="61406"/>
                        <a14:foregroundMark x1="67500" y1="61406" x2="52188" y2="60156"/>
                        <a14:foregroundMark x1="49688" y1="65781" x2="10781" y2="50156"/>
                        <a14:foregroundMark x1="10781" y1="50156" x2="15625" y2="43125"/>
                        <a14:foregroundMark x1="20625" y1="32813" x2="15156" y2="71563"/>
                        <a14:foregroundMark x1="15156" y1="71563" x2="7813" y2="35469"/>
                        <a14:foregroundMark x1="7813" y1="35469" x2="17656" y2="79531"/>
                        <a14:foregroundMark x1="17656" y1="79531" x2="18906" y2="80469"/>
                        <a14:foregroundMark x1="9844" y1="68750" x2="4375" y2="42656"/>
                        <a14:foregroundMark x1="11719" y1="37188" x2="21875" y2="24844"/>
                        <a14:foregroundMark x1="24219" y1="11719" x2="67969" y2="11719"/>
                        <a14:foregroundMark x1="67969" y1="11719" x2="91719" y2="37500"/>
                        <a14:foregroundMark x1="91719" y1="37500" x2="91719" y2="37656"/>
                        <a14:foregroundMark x1="82344" y1="26250" x2="50313" y2="9219"/>
                        <a14:foregroundMark x1="50313" y1="9219" x2="68750" y2="9688"/>
                        <a14:foregroundMark x1="67969" y1="9219" x2="32656" y2="5781"/>
                        <a14:foregroundMark x1="32656" y1="5781" x2="66719" y2="5781"/>
                        <a14:foregroundMark x1="66719" y1="5781" x2="50313" y2="2344"/>
                        <a14:foregroundMark x1="83594" y1="23594" x2="97188" y2="57656"/>
                        <a14:foregroundMark x1="97188" y1="57656" x2="85350" y2="83119"/>
                        <a14:foregroundMark x1="79724" y1="87799" x2="52188" y2="96250"/>
                        <a14:foregroundMark x1="24692" y1="92322" x2="25096" y2="92380"/>
                        <a14:foregroundMark x1="29219" y1="92969" x2="28838" y2="92915"/>
                        <a14:foregroundMark x1="52188" y1="96250" x2="29219" y2="92969"/>
                        <a14:foregroundMark x1="69531" y1="84531" x2="96875" y2="57031"/>
                        <a14:foregroundMark x1="88906" y1="48281" x2="63594" y2="76563"/>
                        <a14:foregroundMark x1="63594" y1="76563" x2="30625" y2="81250"/>
                        <a14:foregroundMark x1="30625" y1="81250" x2="27344" y2="44375"/>
                        <a14:foregroundMark x1="27344" y1="44375" x2="57656" y2="34063"/>
                        <a14:foregroundMark x1="57656" y1="34063" x2="76250" y2="73750"/>
                        <a14:foregroundMark x1="76250" y1="73750" x2="79688" y2="57656"/>
                        <a14:foregroundMark x1="72969" y1="44375" x2="35938" y2="34688"/>
                        <a14:foregroundMark x1="35938" y1="34688" x2="27500" y2="48906"/>
                        <a14:foregroundMark x1="43281" y1="10781" x2="24531" y2="37813"/>
                        <a14:foregroundMark x1="24531" y1="37813" x2="57031" y2="34375"/>
                        <a14:foregroundMark x1="57031" y1="34375" x2="69063" y2="63594"/>
                        <a14:foregroundMark x1="69063" y1="63594" x2="71094" y2="57344"/>
                        <a14:foregroundMark x1="75625" y1="49688" x2="60781" y2="72813"/>
                        <a14:foregroundMark x1="72031" y1="53594" x2="52969" y2="27500"/>
                        <a14:foregroundMark x1="52969" y1="27500" x2="79219" y2="47656"/>
                        <a14:foregroundMark x1="79219" y1="47656" x2="67344" y2="55156"/>
                        <a14:foregroundMark x1="74063" y1="42188" x2="63906" y2="31719"/>
                        <a14:foregroundMark x1="65781" y1="33438" x2="71719" y2="35313"/>
                        <a14:foregroundMark x1="63906" y1="31719" x2="66406" y2="32656"/>
                        <a14:foregroundMark x1="65781" y1="32031" x2="29219" y2="30156"/>
                        <a14:foregroundMark x1="29219" y1="30156" x2="52969" y2="29844"/>
                        <a14:foregroundMark x1="61563" y1="28750" x2="52969" y2="25000"/>
                        <a14:foregroundMark x1="82813" y1="69219" x2="51563" y2="85625"/>
                        <a14:foregroundMark x1="51563" y1="85625" x2="11250" y2="75000"/>
                        <a14:foregroundMark x1="11250" y1="75000" x2="26719" y2="83594"/>
                        <a14:foregroundMark x1="53438" y1="90781" x2="37031" y2="70469"/>
                        <a14:foregroundMark x1="50938" y1="89375" x2="33438" y2="91094"/>
                        <a14:backgroundMark x1="11406" y1="9219" x2="11406" y2="9219"/>
                        <a14:backgroundMark x1="8438" y1="7500" x2="10469" y2="9063"/>
                        <a14:backgroundMark x1="25469" y1="92969" x2="25469" y2="92969"/>
                        <a14:backgroundMark x1="24531" y1="93281" x2="26875" y2="94844"/>
                        <a14:backgroundMark x1="25156" y1="93594" x2="24219" y2="92656"/>
                        <a14:backgroundMark x1="25625" y1="93750" x2="24375" y2="91719"/>
                        <a14:backgroundMark x1="26094" y1="93750" x2="25156" y2="92031"/>
                        <a14:backgroundMark x1="83281" y1="88906" x2="83906" y2="86250"/>
                        <a14:backgroundMark x1="85938" y1="85156" x2="82656" y2="88281"/>
                        <a14:backgroundMark x1="85781" y1="84375" x2="81406" y2="89063"/>
                        <a14:backgroundMark x1="86250" y1="84531" x2="85156" y2="84531"/>
                      </a14:backgroundRemoval>
                    </a14:imgEffect>
                  </a14:imgLayer>
                </a14:imgProps>
              </a:ext>
              <a:ext uri="{28A0092B-C50C-407E-A947-70E740481C1C}">
                <a14:useLocalDpi xmlns:a14="http://schemas.microsoft.com/office/drawing/2010/main" val="0"/>
              </a:ext>
            </a:extLst>
          </a:blip>
          <a:stretch>
            <a:fillRect/>
          </a:stretch>
        </p:blipFill>
        <p:spPr>
          <a:xfrm>
            <a:off x="8094986" y="1722199"/>
            <a:ext cx="1633220" cy="1659866"/>
          </a:xfrm>
          <a:prstGeom prst="rect">
            <a:avLst/>
          </a:prstGeom>
        </p:spPr>
      </p:pic>
      <p:sp>
        <p:nvSpPr>
          <p:cNvPr id="10" name="文本框 13">
            <a:extLst>
              <a:ext uri="{FF2B5EF4-FFF2-40B4-BE49-F238E27FC236}">
                <a16:creationId xmlns:a16="http://schemas.microsoft.com/office/drawing/2014/main" id="{DD214FA4-A200-B83E-BAC3-8D879E08D25E}"/>
              </a:ext>
            </a:extLst>
          </p:cNvPr>
          <p:cNvSpPr txBox="1"/>
          <p:nvPr>
            <p:custDataLst>
              <p:tags r:id="rId3"/>
            </p:custDataLst>
          </p:nvPr>
        </p:nvSpPr>
        <p:spPr>
          <a:xfrm>
            <a:off x="651973" y="1722199"/>
            <a:ext cx="6742357" cy="821150"/>
          </a:xfrm>
          <a:prstGeom prst="rect">
            <a:avLst/>
          </a:prstGeom>
          <a:noFill/>
        </p:spPr>
        <p:txBody>
          <a:bodyPr vert="horz" wrap="none" rtlCol="0">
            <a:noAutofit/>
          </a:bodyPr>
          <a:lstStyle/>
          <a:p>
            <a:r>
              <a:rPr lang="en-US" altLang="zh-CN" sz="5400" b="1" spc="533" dirty="0">
                <a:solidFill>
                  <a:prstClr val="white"/>
                </a:solidFill>
                <a:latin typeface="华文新魏" panose="02010800040101010101" pitchFamily="2" charset="-122"/>
                <a:ea typeface="华文新魏" panose="02010800040101010101" pitchFamily="2" charset="-122"/>
                <a:cs typeface="+mn-ea"/>
                <a:sym typeface="+mn-lt"/>
              </a:rPr>
              <a:t>03 </a:t>
            </a:r>
            <a:r>
              <a:rPr lang="zh-CN" altLang="en-US" sz="5400" b="1" spc="533" dirty="0">
                <a:solidFill>
                  <a:prstClr val="white"/>
                </a:solidFill>
                <a:latin typeface="华光淡古印_CNKI" panose="02000500000000000000" pitchFamily="2" charset="-122"/>
                <a:ea typeface="华光淡古印_CNKI" panose="02000500000000000000" pitchFamily="2" charset="-122"/>
                <a:cs typeface="+mn-ea"/>
                <a:sym typeface="+mn-lt"/>
              </a:rPr>
              <a:t>小议动态清零政策</a:t>
            </a:r>
          </a:p>
          <a:p>
            <a:endParaRPr lang="zh-CN" altLang="en-US" sz="5400" b="1" spc="533" dirty="0">
              <a:solidFill>
                <a:prstClr val="white"/>
              </a:solidFill>
              <a:latin typeface="华文新魏" panose="02010800040101010101" pitchFamily="2" charset="-122"/>
              <a:ea typeface="华文新魏" panose="02010800040101010101" pitchFamily="2" charset="-122"/>
              <a:cs typeface="+mn-ea"/>
              <a:sym typeface="+mn-lt"/>
            </a:endParaRPr>
          </a:p>
        </p:txBody>
      </p:sp>
    </p:spTree>
    <p:extLst>
      <p:ext uri="{BB962C8B-B14F-4D97-AF65-F5344CB8AC3E}">
        <p14:creationId xmlns:p14="http://schemas.microsoft.com/office/powerpoint/2010/main" val="199022773"/>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MH_Picture_2"/>
          <p:cNvSpPr>
            <a:spLocks noChangeArrowheads="1"/>
          </p:cNvSpPr>
          <p:nvPr>
            <p:custDataLst>
              <p:tags r:id="rId1"/>
            </p:custDataLst>
          </p:nvPr>
        </p:nvSpPr>
        <p:spPr bwMode="auto">
          <a:xfrm>
            <a:off x="5012564" y="1247542"/>
            <a:ext cx="2357400" cy="2464015"/>
          </a:xfrm>
          <a:prstGeom prst="diamond">
            <a:avLst/>
          </a:prstGeom>
          <a:blipFill dpi="0" rotWithShape="1">
            <a:blip r:embed="rId10"/>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4" name="MH_Picture_5"/>
          <p:cNvSpPr>
            <a:spLocks noChangeArrowheads="1"/>
          </p:cNvSpPr>
          <p:nvPr>
            <p:custDataLst>
              <p:tags r:id="rId2"/>
            </p:custDataLst>
          </p:nvPr>
        </p:nvSpPr>
        <p:spPr bwMode="auto">
          <a:xfrm>
            <a:off x="7563657" y="1247542"/>
            <a:ext cx="2357400" cy="2464015"/>
          </a:xfrm>
          <a:prstGeom prst="diamond">
            <a:avLst/>
          </a:prstGeom>
          <a:blipFill dpi="0" rotWithShape="1">
            <a:blip r:embed="rId11"/>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5" name="MH_Picture_7"/>
          <p:cNvSpPr>
            <a:spLocks noChangeArrowheads="1"/>
          </p:cNvSpPr>
          <p:nvPr>
            <p:custDataLst>
              <p:tags r:id="rId3"/>
            </p:custDataLst>
          </p:nvPr>
        </p:nvSpPr>
        <p:spPr bwMode="auto">
          <a:xfrm>
            <a:off x="8836842" y="2551603"/>
            <a:ext cx="2357400" cy="2464015"/>
          </a:xfrm>
          <a:prstGeom prst="diamond">
            <a:avLst/>
          </a:prstGeom>
          <a:blipFill dpi="0" rotWithShape="1">
            <a:blip r:embed="rId12"/>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7" name="MH_Picture_6"/>
          <p:cNvSpPr>
            <a:spLocks noChangeArrowheads="1"/>
          </p:cNvSpPr>
          <p:nvPr>
            <p:custDataLst>
              <p:tags r:id="rId4"/>
            </p:custDataLst>
          </p:nvPr>
        </p:nvSpPr>
        <p:spPr bwMode="auto">
          <a:xfrm>
            <a:off x="7558934" y="3855666"/>
            <a:ext cx="2357400" cy="2464015"/>
          </a:xfrm>
          <a:prstGeom prst="diamond">
            <a:avLst/>
          </a:prstGeom>
          <a:blipFill dpi="0" rotWithShape="1">
            <a:blip r:embed="rId13"/>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8" name="MH_Picture_4"/>
          <p:cNvSpPr>
            <a:spLocks noChangeArrowheads="1"/>
          </p:cNvSpPr>
          <p:nvPr>
            <p:custDataLst>
              <p:tags r:id="rId5"/>
            </p:custDataLst>
          </p:nvPr>
        </p:nvSpPr>
        <p:spPr bwMode="auto">
          <a:xfrm>
            <a:off x="6288111" y="2551603"/>
            <a:ext cx="2357400" cy="2464015"/>
          </a:xfrm>
          <a:prstGeom prst="diamond">
            <a:avLst/>
          </a:prstGeom>
          <a:blipFill dpi="0" rotWithShape="1">
            <a:blip r:embed="rId14"/>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9" name="MH_Picture_3"/>
          <p:cNvSpPr>
            <a:spLocks noChangeArrowheads="1"/>
          </p:cNvSpPr>
          <p:nvPr>
            <p:custDataLst>
              <p:tags r:id="rId6"/>
            </p:custDataLst>
          </p:nvPr>
        </p:nvSpPr>
        <p:spPr bwMode="auto">
          <a:xfrm>
            <a:off x="5012564" y="3855666"/>
            <a:ext cx="2357400" cy="2464015"/>
          </a:xfrm>
          <a:prstGeom prst="diamond">
            <a:avLst/>
          </a:prstGeom>
          <a:blipFill dpi="0" rotWithShape="1">
            <a:blip r:embed="rId15"/>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10" name="MH_Picture_1"/>
          <p:cNvSpPr>
            <a:spLocks noChangeArrowheads="1"/>
          </p:cNvSpPr>
          <p:nvPr>
            <p:custDataLst>
              <p:tags r:id="rId7"/>
            </p:custDataLst>
          </p:nvPr>
        </p:nvSpPr>
        <p:spPr bwMode="auto">
          <a:xfrm>
            <a:off x="1218860" y="1227464"/>
            <a:ext cx="4890146" cy="5112289"/>
          </a:xfrm>
          <a:prstGeom prst="diamond">
            <a:avLst/>
          </a:prstGeom>
          <a:blipFill dpi="0" rotWithShape="0">
            <a:blip r:embed="rId16"/>
            <a:srcRect/>
            <a:stretch>
              <a:fillRect/>
            </a:stretch>
          </a:blipFill>
          <a:ln>
            <a:noFill/>
          </a:ln>
          <a:effectLst/>
        </p:spPr>
        <p:txBody>
          <a:bodyPr lIns="121908" tIns="60954" rIns="121908" bIns="60954" anchor="ctr"/>
          <a:lstStyle/>
          <a:p>
            <a:pPr algn="ctr" eaLnBrk="1" hangingPunct="1">
              <a:buFont typeface="Arial" panose="020B0604020202020204" pitchFamily="34" charset="0"/>
              <a:buNone/>
            </a:pPr>
            <a:endParaRPr lang="zh-CN" altLang="en-US">
              <a:solidFill>
                <a:srgbClr val="FFFFFF"/>
              </a:solidFill>
            </a:endParaRPr>
          </a:p>
        </p:txBody>
      </p:sp>
      <p:sp>
        <p:nvSpPr>
          <p:cNvPr id="15" name="矩形 14"/>
          <p:cNvSpPr/>
          <p:nvPr/>
        </p:nvSpPr>
        <p:spPr>
          <a:xfrm rot="18795281">
            <a:off x="7100255" y="1764992"/>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16" name="矩形 15"/>
          <p:cNvSpPr/>
          <p:nvPr/>
        </p:nvSpPr>
        <p:spPr>
          <a:xfrm rot="18795281">
            <a:off x="4654636" y="1705538"/>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17" name="矩形 16"/>
          <p:cNvSpPr/>
          <p:nvPr/>
        </p:nvSpPr>
        <p:spPr>
          <a:xfrm rot="18795281">
            <a:off x="6620467" y="5395960"/>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18" name="矩形 17"/>
          <p:cNvSpPr/>
          <p:nvPr/>
        </p:nvSpPr>
        <p:spPr>
          <a:xfrm rot="18795281">
            <a:off x="8911122" y="5586658"/>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19" name="矩形 18"/>
          <p:cNvSpPr/>
          <p:nvPr/>
        </p:nvSpPr>
        <p:spPr>
          <a:xfrm rot="18795281">
            <a:off x="10028575" y="4540178"/>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20" name="矩形 19"/>
          <p:cNvSpPr/>
          <p:nvPr/>
        </p:nvSpPr>
        <p:spPr>
          <a:xfrm rot="2829892">
            <a:off x="850122" y="4188325"/>
            <a:ext cx="1220823" cy="415486"/>
          </a:xfrm>
          <a:prstGeom prst="rect">
            <a:avLst/>
          </a:prstGeom>
        </p:spPr>
        <p:txBody>
          <a:bodyPr wrap="none" lIns="121908" tIns="60954" rIns="121908" bIns="60954">
            <a:spAutoFit/>
          </a:bodyPr>
          <a:lstStyle/>
          <a:p>
            <a:r>
              <a:rPr lang="zh-CN" altLang="en-US" sz="1900" dirty="0">
                <a:latin typeface="微软雅黑" panose="020B0503020204020204" pitchFamily="34" charset="-122"/>
                <a:ea typeface="微软雅黑" panose="020B0503020204020204" pitchFamily="34" charset="-122"/>
              </a:rPr>
              <a:t>输入文字</a:t>
            </a:r>
          </a:p>
        </p:txBody>
      </p:sp>
      <p:sp>
        <p:nvSpPr>
          <p:cNvPr id="21" name="TextBox 20"/>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ppt_w</p:attrName>
                                        </p:attrNameLst>
                                      </p:cBhvr>
                                      <p:tavLst>
                                        <p:tav tm="0" fmla="#ppt_w*sin(2.5*pi*$)">
                                          <p:val>
                                            <p:fltVal val="0"/>
                                          </p:val>
                                        </p:tav>
                                        <p:tav tm="100000">
                                          <p:val>
                                            <p:fltVal val="1"/>
                                          </p:val>
                                        </p:tav>
                                      </p:tavLst>
                                    </p:anim>
                                    <p:anim calcmode="lin" valueType="num">
                                      <p:cBhvr>
                                        <p:cTn id="9" dur="750" fill="hold"/>
                                        <p:tgtEl>
                                          <p:spTgt spid="10"/>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500"/>
                            </p:stCondLst>
                            <p:childTnLst>
                              <p:par>
                                <p:cTn id="17" presetID="45"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ppt_w</p:attrName>
                                        </p:attrNameLst>
                                      </p:cBhvr>
                                      <p:tavLst>
                                        <p:tav tm="0" fmla="#ppt_w*sin(2.5*pi*$)">
                                          <p:val>
                                            <p:fltVal val="0"/>
                                          </p:val>
                                        </p:tav>
                                        <p:tav tm="100000">
                                          <p:val>
                                            <p:fltVal val="1"/>
                                          </p:val>
                                        </p:tav>
                                      </p:tavLst>
                                    </p:anim>
                                    <p:anim calcmode="lin" valueType="num">
                                      <p:cBhvr>
                                        <p:cTn id="21" dur="750" fill="hold"/>
                                        <p:tgtEl>
                                          <p:spTgt spid="3"/>
                                        </p:tgtEl>
                                        <p:attrNameLst>
                                          <p:attrName>ppt_h</p:attrName>
                                        </p:attrNameLst>
                                      </p:cBhvr>
                                      <p:tavLst>
                                        <p:tav tm="0">
                                          <p:val>
                                            <p:strVal val="#ppt_h"/>
                                          </p:val>
                                        </p:tav>
                                        <p:tav tm="100000">
                                          <p:val>
                                            <p:strVal val="#ppt_h"/>
                                          </p:val>
                                        </p:tav>
                                      </p:tavLst>
                                    </p:anim>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3000"/>
                            </p:stCondLst>
                            <p:childTnLst>
                              <p:par>
                                <p:cTn id="29" presetID="45"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anim calcmode="lin" valueType="num">
                                      <p:cBhvr>
                                        <p:cTn id="32" dur="750" fill="hold"/>
                                        <p:tgtEl>
                                          <p:spTgt spid="9"/>
                                        </p:tgtEl>
                                        <p:attrNameLst>
                                          <p:attrName>ppt_w</p:attrName>
                                        </p:attrNameLst>
                                      </p:cBhvr>
                                      <p:tavLst>
                                        <p:tav tm="0" fmla="#ppt_w*sin(2.5*pi*$)">
                                          <p:val>
                                            <p:fltVal val="0"/>
                                          </p:val>
                                        </p:tav>
                                        <p:tav tm="100000">
                                          <p:val>
                                            <p:fltVal val="1"/>
                                          </p:val>
                                        </p:tav>
                                      </p:tavLst>
                                    </p:anim>
                                    <p:anim calcmode="lin" valueType="num">
                                      <p:cBhvr>
                                        <p:cTn id="33" dur="750" fill="hold"/>
                                        <p:tgtEl>
                                          <p:spTgt spid="9"/>
                                        </p:tgtEl>
                                        <p:attrNameLst>
                                          <p:attrName>ppt_h</p:attrName>
                                        </p:attrNameLst>
                                      </p:cBhvr>
                                      <p:tavLst>
                                        <p:tav tm="0">
                                          <p:val>
                                            <p:strVal val="#ppt_h"/>
                                          </p:val>
                                        </p:tav>
                                        <p:tav tm="100000">
                                          <p:val>
                                            <p:strVal val="#ppt_h"/>
                                          </p:val>
                                        </p:tav>
                                      </p:tavLst>
                                    </p:anim>
                                  </p:childTnLst>
                                </p:cTn>
                              </p:par>
                            </p:childTnLst>
                          </p:cTn>
                        </p:par>
                        <p:par>
                          <p:cTn id="34" fill="hold">
                            <p:stCondLst>
                              <p:cond delay="40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4500"/>
                            </p:stCondLst>
                            <p:childTnLst>
                              <p:par>
                                <p:cTn id="41" presetID="45"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5500"/>
                            </p:stCondLst>
                            <p:childTnLst>
                              <p:par>
                                <p:cTn id="47" presetID="45"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750"/>
                                        <p:tgtEl>
                                          <p:spTgt spid="7"/>
                                        </p:tgtEl>
                                      </p:cBhvr>
                                    </p:animEffect>
                                    <p:anim calcmode="lin" valueType="num">
                                      <p:cBhvr>
                                        <p:cTn id="50" dur="750" fill="hold"/>
                                        <p:tgtEl>
                                          <p:spTgt spid="7"/>
                                        </p:tgtEl>
                                        <p:attrNameLst>
                                          <p:attrName>ppt_w</p:attrName>
                                        </p:attrNameLst>
                                      </p:cBhvr>
                                      <p:tavLst>
                                        <p:tav tm="0" fmla="#ppt_w*sin(2.5*pi*$)">
                                          <p:val>
                                            <p:fltVal val="0"/>
                                          </p:val>
                                        </p:tav>
                                        <p:tav tm="100000">
                                          <p:val>
                                            <p:fltVal val="1"/>
                                          </p:val>
                                        </p:tav>
                                      </p:tavLst>
                                    </p:anim>
                                    <p:anim calcmode="lin" valueType="num">
                                      <p:cBhvr>
                                        <p:cTn id="51" dur="750" fill="hold"/>
                                        <p:tgtEl>
                                          <p:spTgt spid="7"/>
                                        </p:tgtEl>
                                        <p:attrNameLst>
                                          <p:attrName>ppt_h</p:attrName>
                                        </p:attrNameLst>
                                      </p:cBhvr>
                                      <p:tavLst>
                                        <p:tav tm="0">
                                          <p:val>
                                            <p:strVal val="#ppt_h"/>
                                          </p:val>
                                        </p:tav>
                                        <p:tav tm="100000">
                                          <p:val>
                                            <p:strVal val="#ppt_h"/>
                                          </p:val>
                                        </p:tav>
                                      </p:tavLst>
                                    </p:anim>
                                  </p:childTnLst>
                                </p:cTn>
                              </p:par>
                            </p:childTnLst>
                          </p:cTn>
                        </p:par>
                        <p:par>
                          <p:cTn id="52" fill="hold">
                            <p:stCondLst>
                              <p:cond delay="6500"/>
                            </p:stCondLst>
                            <p:childTnLst>
                              <p:par>
                                <p:cTn id="53" presetID="53" presetClass="entr" presetSubtype="16"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7000"/>
                            </p:stCondLst>
                            <p:childTnLst>
                              <p:par>
                                <p:cTn id="59" presetID="45" presetClass="entr" presetSubtype="0"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750"/>
                                        <p:tgtEl>
                                          <p:spTgt spid="4"/>
                                        </p:tgtEl>
                                      </p:cBhvr>
                                    </p:animEffect>
                                    <p:anim calcmode="lin" valueType="num">
                                      <p:cBhvr>
                                        <p:cTn id="62" dur="750" fill="hold"/>
                                        <p:tgtEl>
                                          <p:spTgt spid="4"/>
                                        </p:tgtEl>
                                        <p:attrNameLst>
                                          <p:attrName>ppt_w</p:attrName>
                                        </p:attrNameLst>
                                      </p:cBhvr>
                                      <p:tavLst>
                                        <p:tav tm="0" fmla="#ppt_w*sin(2.5*pi*$)">
                                          <p:val>
                                            <p:fltVal val="0"/>
                                          </p:val>
                                        </p:tav>
                                        <p:tav tm="100000">
                                          <p:val>
                                            <p:fltVal val="1"/>
                                          </p:val>
                                        </p:tav>
                                      </p:tavLst>
                                    </p:anim>
                                    <p:anim calcmode="lin" valueType="num">
                                      <p:cBhvr>
                                        <p:cTn id="63" dur="750" fill="hold"/>
                                        <p:tgtEl>
                                          <p:spTgt spid="4"/>
                                        </p:tgtEl>
                                        <p:attrNameLst>
                                          <p:attrName>ppt_h</p:attrName>
                                        </p:attrNameLst>
                                      </p:cBhvr>
                                      <p:tavLst>
                                        <p:tav tm="0">
                                          <p:val>
                                            <p:strVal val="#ppt_h"/>
                                          </p:val>
                                        </p:tav>
                                        <p:tav tm="100000">
                                          <p:val>
                                            <p:strVal val="#ppt_h"/>
                                          </p:val>
                                        </p:tav>
                                      </p:tavLst>
                                    </p:anim>
                                  </p:childTnLst>
                                </p:cTn>
                              </p:par>
                            </p:childTnLst>
                          </p:cTn>
                        </p:par>
                        <p:par>
                          <p:cTn id="64" fill="hold">
                            <p:stCondLst>
                              <p:cond delay="8000"/>
                            </p:stCondLst>
                            <p:childTnLst>
                              <p:par>
                                <p:cTn id="65" presetID="53" presetClass="entr" presetSubtype="16"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par>
                          <p:cTn id="70" fill="hold">
                            <p:stCondLst>
                              <p:cond delay="8500"/>
                            </p:stCondLst>
                            <p:childTnLst>
                              <p:par>
                                <p:cTn id="71" presetID="45" presetClass="entr" presetSubtype="0" fill="hold" grpId="0"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750"/>
                                        <p:tgtEl>
                                          <p:spTgt spid="5"/>
                                        </p:tgtEl>
                                      </p:cBhvr>
                                    </p:animEffect>
                                    <p:anim calcmode="lin" valueType="num">
                                      <p:cBhvr>
                                        <p:cTn id="74" dur="750" fill="hold"/>
                                        <p:tgtEl>
                                          <p:spTgt spid="5"/>
                                        </p:tgtEl>
                                        <p:attrNameLst>
                                          <p:attrName>ppt_w</p:attrName>
                                        </p:attrNameLst>
                                      </p:cBhvr>
                                      <p:tavLst>
                                        <p:tav tm="0" fmla="#ppt_w*sin(2.5*pi*$)">
                                          <p:val>
                                            <p:fltVal val="0"/>
                                          </p:val>
                                        </p:tav>
                                        <p:tav tm="100000">
                                          <p:val>
                                            <p:fltVal val="1"/>
                                          </p:val>
                                        </p:tav>
                                      </p:tavLst>
                                    </p:anim>
                                    <p:anim calcmode="lin" valueType="num">
                                      <p:cBhvr>
                                        <p:cTn id="75" dur="750" fill="hold"/>
                                        <p:tgtEl>
                                          <p:spTgt spid="5"/>
                                        </p:tgtEl>
                                        <p:attrNameLst>
                                          <p:attrName>ppt_h</p:attrName>
                                        </p:attrNameLst>
                                      </p:cBhvr>
                                      <p:tavLst>
                                        <p:tav tm="0">
                                          <p:val>
                                            <p:strVal val="#ppt_h"/>
                                          </p:val>
                                        </p:tav>
                                        <p:tav tm="100000">
                                          <p:val>
                                            <p:strVal val="#ppt_h"/>
                                          </p:val>
                                        </p:tav>
                                      </p:tavLst>
                                    </p:anim>
                                  </p:childTnLst>
                                </p:cTn>
                              </p:par>
                            </p:childTnLst>
                          </p:cTn>
                        </p:par>
                        <p:par>
                          <p:cTn id="76" fill="hold">
                            <p:stCondLst>
                              <p:cond delay="9500"/>
                            </p:stCondLst>
                            <p:childTnLst>
                              <p:par>
                                <p:cTn id="77" presetID="53" presetClass="entr" presetSubtype="16"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childTnLst>
                          </p:cTn>
                        </p:par>
                        <p:par>
                          <p:cTn id="82" fill="hold">
                            <p:stCondLst>
                              <p:cond delay="10000"/>
                            </p:stCondLst>
                            <p:childTnLst>
                              <p:par>
                                <p:cTn id="83" presetID="10" presetClass="entr" presetSubtype="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5" grpId="0"/>
      <p:bldP spid="16" grpId="0"/>
      <p:bldP spid="17" grpId="0"/>
      <p:bldP spid="18"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椭圆 14"/>
          <p:cNvSpPr>
            <a:spLocks noChangeArrowheads="1"/>
          </p:cNvSpPr>
          <p:nvPr/>
        </p:nvSpPr>
        <p:spPr bwMode="auto">
          <a:xfrm>
            <a:off x="5070580" y="2774898"/>
            <a:ext cx="2151895" cy="2154736"/>
          </a:xfrm>
          <a:prstGeom prst="ellipse">
            <a:avLst/>
          </a:prstGeom>
          <a:blipFill dpi="0" rotWithShape="1">
            <a:blip r:embed="rId3"/>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4" name="任意多边形 15"/>
          <p:cNvSpPr>
            <a:spLocks noChangeArrowheads="1"/>
          </p:cNvSpPr>
          <p:nvPr/>
        </p:nvSpPr>
        <p:spPr bwMode="auto">
          <a:xfrm>
            <a:off x="1126492" y="2112761"/>
            <a:ext cx="4955063" cy="1678377"/>
          </a:xfrm>
          <a:custGeom>
            <a:avLst/>
            <a:gdLst>
              <a:gd name="T0" fmla="*/ 4963098 w 4963098"/>
              <a:gd name="T1" fmla="*/ 0 h 1676733"/>
              <a:gd name="T2" fmla="*/ 4963098 w 4963098"/>
              <a:gd name="T3" fmla="*/ 529569 h 1676733"/>
              <a:gd name="T4" fmla="*/ 4904851 w 4963098"/>
              <a:gd name="T5" fmla="*/ 532510 h 1676733"/>
              <a:gd name="T6" fmla="*/ 3822718 w 4963098"/>
              <a:gd name="T7" fmla="*/ 1614644 h 1676733"/>
              <a:gd name="T8" fmla="*/ 3819744 w 4963098"/>
              <a:gd name="T9" fmla="*/ 1673539 h 1676733"/>
              <a:gd name="T10" fmla="*/ 3461656 w 4963098"/>
              <a:gd name="T11" fmla="*/ 1673539 h 1676733"/>
              <a:gd name="T12" fmla="*/ 3461656 w 4963098"/>
              <a:gd name="T13" fmla="*/ 1676733 h 1676733"/>
              <a:gd name="T14" fmla="*/ 0 w 4963098"/>
              <a:gd name="T15" fmla="*/ 1676733 h 1676733"/>
              <a:gd name="T16" fmla="*/ 0 w 4963098"/>
              <a:gd name="T17" fmla="*/ 1210789 h 1676733"/>
              <a:gd name="T18" fmla="*/ 3317336 w 4963098"/>
              <a:gd name="T19" fmla="*/ 1210789 h 1676733"/>
              <a:gd name="T20" fmla="*/ 3397184 w 4963098"/>
              <a:gd name="T21" fmla="*/ 997304 h 1676733"/>
              <a:gd name="T22" fmla="*/ 4798481 w 4963098"/>
              <a:gd name="T23" fmla="*/ 8312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5" name="任意多边形 16"/>
          <p:cNvSpPr>
            <a:spLocks noChangeArrowheads="1"/>
          </p:cNvSpPr>
          <p:nvPr/>
        </p:nvSpPr>
        <p:spPr bwMode="auto">
          <a:xfrm rot="10800000" flipV="1">
            <a:off x="6227340" y="2115938"/>
            <a:ext cx="4937633" cy="1673613"/>
          </a:xfrm>
          <a:custGeom>
            <a:avLst/>
            <a:gdLst>
              <a:gd name="T0" fmla="*/ 4946769 w 4946769"/>
              <a:gd name="T1" fmla="*/ 0 h 1673539"/>
              <a:gd name="T2" fmla="*/ 4782152 w 4946769"/>
              <a:gd name="T3" fmla="*/ 8312 h 1673539"/>
              <a:gd name="T4" fmla="*/ 3380855 w 4946769"/>
              <a:gd name="T5" fmla="*/ 997304 h 1673539"/>
              <a:gd name="T6" fmla="*/ 3303396 w 4946769"/>
              <a:gd name="T7" fmla="*/ 1204401 h 1673539"/>
              <a:gd name="T8" fmla="*/ 0 w 4946769"/>
              <a:gd name="T9" fmla="*/ 1204401 h 1673539"/>
              <a:gd name="T10" fmla="*/ 0 w 4946769"/>
              <a:gd name="T11" fmla="*/ 1670345 h 1673539"/>
              <a:gd name="T12" fmla="*/ 3215503 w 4946769"/>
              <a:gd name="T13" fmla="*/ 1670345 h 1673539"/>
              <a:gd name="T14" fmla="*/ 3215352 w 4946769"/>
              <a:gd name="T15" fmla="*/ 1673539 h 1673539"/>
              <a:gd name="T16" fmla="*/ 3803415 w 4946769"/>
              <a:gd name="T17" fmla="*/ 1673539 h 1673539"/>
              <a:gd name="T18" fmla="*/ 3806389 w 4946769"/>
              <a:gd name="T19" fmla="*/ 1614644 h 1673539"/>
              <a:gd name="T20" fmla="*/ 4888522 w 4946769"/>
              <a:gd name="T21" fmla="*/ 532510 h 1673539"/>
              <a:gd name="T22" fmla="*/ 4946769 w 4946769"/>
              <a:gd name="T23" fmla="*/ 52956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6" name="任意多边形 17"/>
          <p:cNvSpPr>
            <a:spLocks noChangeArrowheads="1"/>
          </p:cNvSpPr>
          <p:nvPr/>
        </p:nvSpPr>
        <p:spPr bwMode="auto">
          <a:xfrm rot="10800000">
            <a:off x="6227340" y="3927691"/>
            <a:ext cx="4937633" cy="1676788"/>
          </a:xfrm>
          <a:custGeom>
            <a:avLst/>
            <a:gdLst>
              <a:gd name="T0" fmla="*/ 3461656 w 4946769"/>
              <a:gd name="T1" fmla="*/ 1676733 h 1676733"/>
              <a:gd name="T2" fmla="*/ 0 w 4946769"/>
              <a:gd name="T3" fmla="*/ 1676733 h 1676733"/>
              <a:gd name="T4" fmla="*/ 0 w 4946769"/>
              <a:gd name="T5" fmla="*/ 1210789 h 1676733"/>
              <a:gd name="T6" fmla="*/ 3301007 w 4946769"/>
              <a:gd name="T7" fmla="*/ 1210789 h 1676733"/>
              <a:gd name="T8" fmla="*/ 3380855 w 4946769"/>
              <a:gd name="T9" fmla="*/ 997304 h 1676733"/>
              <a:gd name="T10" fmla="*/ 4782152 w 4946769"/>
              <a:gd name="T11" fmla="*/ 8312 h 1676733"/>
              <a:gd name="T12" fmla="*/ 4946769 w 4946769"/>
              <a:gd name="T13" fmla="*/ 0 h 1676733"/>
              <a:gd name="T14" fmla="*/ 4946769 w 4946769"/>
              <a:gd name="T15" fmla="*/ 529569 h 1676733"/>
              <a:gd name="T16" fmla="*/ 4888522 w 4946769"/>
              <a:gd name="T17" fmla="*/ 532510 h 1676733"/>
              <a:gd name="T18" fmla="*/ 3806389 w 4946769"/>
              <a:gd name="T19" fmla="*/ 1614644 h 1676733"/>
              <a:gd name="T20" fmla="*/ 3803415 w 4946769"/>
              <a:gd name="T21" fmla="*/ 1673539 h 1676733"/>
              <a:gd name="T22" fmla="*/ 3461656 w 4946769"/>
              <a:gd name="T23" fmla="*/ 1673539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7" name="任意多边形 18"/>
          <p:cNvSpPr>
            <a:spLocks noChangeArrowheads="1"/>
          </p:cNvSpPr>
          <p:nvPr/>
        </p:nvSpPr>
        <p:spPr bwMode="auto">
          <a:xfrm flipV="1">
            <a:off x="1126492" y="3930870"/>
            <a:ext cx="4955063" cy="1673613"/>
          </a:xfrm>
          <a:custGeom>
            <a:avLst/>
            <a:gdLst>
              <a:gd name="T0" fmla="*/ 3231680 w 4963097"/>
              <a:gd name="T1" fmla="*/ 1673539 h 1673539"/>
              <a:gd name="T2" fmla="*/ 3819743 w 4963097"/>
              <a:gd name="T3" fmla="*/ 1673539 h 1673539"/>
              <a:gd name="T4" fmla="*/ 3822717 w 4963097"/>
              <a:gd name="T5" fmla="*/ 1614644 h 1673539"/>
              <a:gd name="T6" fmla="*/ 4904850 w 4963097"/>
              <a:gd name="T7" fmla="*/ 532510 h 1673539"/>
              <a:gd name="T8" fmla="*/ 4963097 w 4963097"/>
              <a:gd name="T9" fmla="*/ 529569 h 1673539"/>
              <a:gd name="T10" fmla="*/ 4963097 w 4963097"/>
              <a:gd name="T11" fmla="*/ 0 h 1673539"/>
              <a:gd name="T12" fmla="*/ 4798480 w 4963097"/>
              <a:gd name="T13" fmla="*/ 8312 h 1673539"/>
              <a:gd name="T14" fmla="*/ 3397183 w 4963097"/>
              <a:gd name="T15" fmla="*/ 997304 h 1673539"/>
              <a:gd name="T16" fmla="*/ 3319938 w 4963097"/>
              <a:gd name="T17" fmla="*/ 1203828 h 1673539"/>
              <a:gd name="T18" fmla="*/ 0 w 4963097"/>
              <a:gd name="T19" fmla="*/ 1203828 h 1673539"/>
              <a:gd name="T20" fmla="*/ 0 w 4963097"/>
              <a:gd name="T21" fmla="*/ 1669772 h 1673539"/>
              <a:gd name="T22" fmla="*/ 3231859 w 4963097"/>
              <a:gd name="T23" fmla="*/ 1669772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8" name="文本框 19"/>
          <p:cNvSpPr>
            <a:spLocks noChangeArrowheads="1"/>
          </p:cNvSpPr>
          <p:nvPr/>
        </p:nvSpPr>
        <p:spPr bwMode="auto">
          <a:xfrm>
            <a:off x="1470351" y="3333761"/>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9" name="文本框 20"/>
          <p:cNvSpPr>
            <a:spLocks noChangeArrowheads="1"/>
          </p:cNvSpPr>
          <p:nvPr/>
        </p:nvSpPr>
        <p:spPr bwMode="auto">
          <a:xfrm>
            <a:off x="8268311" y="3909959"/>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0" name="文本框 21"/>
          <p:cNvSpPr>
            <a:spLocks noChangeArrowheads="1"/>
          </p:cNvSpPr>
          <p:nvPr/>
        </p:nvSpPr>
        <p:spPr bwMode="auto">
          <a:xfrm>
            <a:off x="1476689" y="3909959"/>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1" name="文本框 22"/>
          <p:cNvSpPr>
            <a:spLocks noChangeArrowheads="1"/>
          </p:cNvSpPr>
          <p:nvPr/>
        </p:nvSpPr>
        <p:spPr bwMode="auto">
          <a:xfrm>
            <a:off x="8268311" y="3333761"/>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2" name="文本框 23"/>
          <p:cNvSpPr>
            <a:spLocks noChangeArrowheads="1"/>
          </p:cNvSpPr>
          <p:nvPr/>
        </p:nvSpPr>
        <p:spPr bwMode="auto">
          <a:xfrm>
            <a:off x="719229" y="206423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3" name="文本框 23"/>
          <p:cNvSpPr>
            <a:spLocks noChangeArrowheads="1"/>
          </p:cNvSpPr>
          <p:nvPr/>
        </p:nvSpPr>
        <p:spPr bwMode="auto">
          <a:xfrm>
            <a:off x="7931294" y="206423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4" name="文本框 23"/>
          <p:cNvSpPr>
            <a:spLocks noChangeArrowheads="1"/>
          </p:cNvSpPr>
          <p:nvPr/>
        </p:nvSpPr>
        <p:spPr bwMode="auto">
          <a:xfrm>
            <a:off x="623393" y="458219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5" name="文本框 23"/>
          <p:cNvSpPr>
            <a:spLocks noChangeArrowheads="1"/>
          </p:cNvSpPr>
          <p:nvPr/>
        </p:nvSpPr>
        <p:spPr bwMode="auto">
          <a:xfrm>
            <a:off x="7941229" y="4678225"/>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6" name="TextBox 15"/>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4184274736"/>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1+#ppt_w/2"/>
                                          </p:val>
                                        </p:tav>
                                        <p:tav tm="100000">
                                          <p:val>
                                            <p:strVal val="#ppt_x"/>
                                          </p:val>
                                        </p:tav>
                                      </p:tavLst>
                                    </p:anim>
                                    <p:anim calcmode="lin" valueType="num">
                                      <p:cBhvr additive="base">
                                        <p:cTn id="13" dur="25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1+#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par>
                          <p:cTn id="38" fill="hold">
                            <p:stCondLst>
                              <p:cond delay="3500"/>
                            </p:stCondLst>
                            <p:childTnLst>
                              <p:par>
                                <p:cTn id="39" presetID="16" presetClass="entr" presetSubtype="2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par>
                          <p:cTn id="46" fill="hold">
                            <p:stCondLst>
                              <p:cond delay="4500"/>
                            </p:stCondLst>
                            <p:childTnLst>
                              <p:par>
                                <p:cTn id="47" presetID="16" presetClass="entr" presetSubtype="2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par>
                          <p:cTn id="50" fill="hold">
                            <p:stCondLst>
                              <p:cond delay="5000"/>
                            </p:stCondLst>
                            <p:childTnLst>
                              <p:par>
                                <p:cTn id="51" presetID="16" presetClass="entr" presetSubtype="21"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childTnLst>
                          </p:cTn>
                        </p:par>
                        <p:par>
                          <p:cTn id="54" fill="hold">
                            <p:stCondLst>
                              <p:cond delay="5500"/>
                            </p:stCondLst>
                            <p:childTnLst>
                              <p:par>
                                <p:cTn id="55" presetID="16" presetClass="entr" presetSubtype="21"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par>
                          <p:cTn id="58" fill="hold">
                            <p:stCondLst>
                              <p:cond delay="6000"/>
                            </p:stCondLst>
                            <p:childTnLst>
                              <p:par>
                                <p:cTn id="59" presetID="16" presetClass="entr" presetSubtype="2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barn(inVertical)">
                                      <p:cBhvr>
                                        <p:cTn id="61" dur="500"/>
                                        <p:tgtEl>
                                          <p:spTgt spid="1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右箭头 2"/>
          <p:cNvSpPr/>
          <p:nvPr/>
        </p:nvSpPr>
        <p:spPr>
          <a:xfrm>
            <a:off x="794" y="3418566"/>
            <a:ext cx="11999862" cy="514490"/>
          </a:xfrm>
          <a:prstGeom prst="rightArrow">
            <a:avLst/>
          </a:prstGeom>
          <a:solidFill>
            <a:schemeClr val="bg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 name="Freeform 7"/>
          <p:cNvSpPr>
            <a:spLocks noEditPoints="1"/>
          </p:cNvSpPr>
          <p:nvPr/>
        </p:nvSpPr>
        <p:spPr bwMode="auto">
          <a:xfrm flipH="1">
            <a:off x="-385268" y="3594504"/>
            <a:ext cx="386062" cy="174044"/>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椭圆 4"/>
          <p:cNvSpPr/>
          <p:nvPr/>
        </p:nvSpPr>
        <p:spPr>
          <a:xfrm>
            <a:off x="141548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3086066"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475665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a:xfrm>
            <a:off x="6427236"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809782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9768408"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时间</a:t>
            </a:r>
            <a:r>
              <a:rPr lang="en-US" altLang="zh-CN" b="1" dirty="0">
                <a:solidFill>
                  <a:schemeClr val="bg1"/>
                </a:solidFill>
                <a:latin typeface="微软雅黑" panose="020B0503020204020204" pitchFamily="34" charset="-122"/>
                <a:ea typeface="微软雅黑" panose="020B0503020204020204" pitchFamily="34" charset="-122"/>
              </a:rPr>
              <a:t>6</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rot="5400000" flipH="1" flipV="1">
            <a:off x="1825081"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4703" y="1292813"/>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cxnSp>
        <p:nvCxnSpPr>
          <p:cNvPr id="13" name="肘形连接符 12"/>
          <p:cNvCxnSpPr/>
          <p:nvPr/>
        </p:nvCxnSpPr>
        <p:spPr>
          <a:xfrm rot="16200000" flipH="1">
            <a:off x="3508490" y="425148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95288" y="5128735"/>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cxnSp>
        <p:nvCxnSpPr>
          <p:cNvPr id="15" name="肘形连接符 14"/>
          <p:cNvCxnSpPr/>
          <p:nvPr/>
        </p:nvCxnSpPr>
        <p:spPr>
          <a:xfrm rot="5400000" flipH="1" flipV="1">
            <a:off x="5203523"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03145" y="1292813"/>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cxnSp>
        <p:nvCxnSpPr>
          <p:cNvPr id="17" name="肘形连接符 16"/>
          <p:cNvCxnSpPr/>
          <p:nvPr/>
        </p:nvCxnSpPr>
        <p:spPr>
          <a:xfrm rot="16200000" flipH="1">
            <a:off x="6849660" y="425148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36458" y="5128735"/>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cxnSp>
        <p:nvCxnSpPr>
          <p:cNvPr id="19" name="肘形连接符 18"/>
          <p:cNvCxnSpPr/>
          <p:nvPr/>
        </p:nvCxnSpPr>
        <p:spPr>
          <a:xfrm rot="5400000" flipH="1" flipV="1">
            <a:off x="8491635"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491257" y="1292813"/>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cxnSp>
        <p:nvCxnSpPr>
          <p:cNvPr id="21" name="肘形连接符 20"/>
          <p:cNvCxnSpPr/>
          <p:nvPr/>
        </p:nvCxnSpPr>
        <p:spPr>
          <a:xfrm rot="16200000" flipH="1">
            <a:off x="10205546" y="4251481"/>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92344" y="5128736"/>
            <a:ext cx="2520280"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a:t>
            </a:r>
          </a:p>
        </p:txBody>
      </p:sp>
      <p:sp>
        <p:nvSpPr>
          <p:cNvPr id="23" name="TextBox 22"/>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par>
                                <p:cTn id="9" presetID="63" presetClass="path" presetSubtype="0" fill="hold" grpId="0" nodeType="withEffect">
                                  <p:stCondLst>
                                    <p:cond delay="0"/>
                                  </p:stCondLst>
                                  <p:childTnLst>
                                    <p:animMotion origin="layout" path="M -1.875E-6 -3.33333E-6 L 0.97266 -3.33333E-6 " pathEditMode="relative" rAng="0" ptsTypes="AA">
                                      <p:cBhvr>
                                        <p:cTn id="10" dur="11000" fill="hold"/>
                                        <p:tgtEl>
                                          <p:spTgt spid="4"/>
                                        </p:tgtEl>
                                        <p:attrNameLst>
                                          <p:attrName>ppt_x</p:attrName>
                                          <p:attrName>ppt_y</p:attrName>
                                        </p:attrNameLst>
                                      </p:cBhvr>
                                      <p:rCtr x="48633" y="0"/>
                                    </p:animMotion>
                                  </p:childTnLst>
                                </p:cTn>
                              </p:par>
                              <p:par>
                                <p:cTn id="11" presetID="23" presetClass="entr" presetSubtype="288"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4/3*#ppt_w"/>
                                          </p:val>
                                        </p:tav>
                                        <p:tav tm="100000">
                                          <p:val>
                                            <p:strVal val="#ppt_w"/>
                                          </p:val>
                                        </p:tav>
                                      </p:tavLst>
                                    </p:anim>
                                    <p:anim calcmode="lin" valueType="num">
                                      <p:cBhvr>
                                        <p:cTn id="14" dur="500" fill="hold"/>
                                        <p:tgtEl>
                                          <p:spTgt spid="5"/>
                                        </p:tgtEl>
                                        <p:attrNameLst>
                                          <p:attrName>ppt_h</p:attrName>
                                        </p:attrNameLst>
                                      </p:cBhvr>
                                      <p:tavLst>
                                        <p:tav tm="0">
                                          <p:val>
                                            <p:strVal val="4/3*#ppt_h"/>
                                          </p:val>
                                        </p:tav>
                                        <p:tav tm="100000">
                                          <p:val>
                                            <p:strVal val="#ppt_h"/>
                                          </p:val>
                                        </p:tav>
                                      </p:tavLst>
                                    </p:anim>
                                  </p:childTnLst>
                                </p:cTn>
                              </p:par>
                              <p:par>
                                <p:cTn id="15" presetID="22" presetClass="entr" presetSubtype="4" fill="hold"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3" presetClass="entr" presetSubtype="288" fill="hold" grpId="0" nodeType="withEffect">
                                  <p:stCondLst>
                                    <p:cond delay="3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2" presetClass="entr" presetSubtype="1" fill="hold" nodeType="withEffect">
                                  <p:stCondLst>
                                    <p:cond delay="300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par>
                                <p:cTn id="28" presetID="22" presetClass="entr" presetSubtype="8" fill="hold" grpId="0" nodeType="withEffect">
                                  <p:stCondLst>
                                    <p:cond delay="35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3" presetClass="entr" presetSubtype="288" fill="hold" grpId="0" nodeType="withEffect">
                                  <p:stCondLst>
                                    <p:cond delay="45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strVal val="4/3*#ppt_w"/>
                                          </p:val>
                                        </p:tav>
                                        <p:tav tm="100000">
                                          <p:val>
                                            <p:strVal val="#ppt_w"/>
                                          </p:val>
                                        </p:tav>
                                      </p:tavLst>
                                    </p:anim>
                                    <p:anim calcmode="lin" valueType="num">
                                      <p:cBhvr>
                                        <p:cTn id="34" dur="500" fill="hold"/>
                                        <p:tgtEl>
                                          <p:spTgt spid="7"/>
                                        </p:tgtEl>
                                        <p:attrNameLst>
                                          <p:attrName>ppt_h</p:attrName>
                                        </p:attrNameLst>
                                      </p:cBhvr>
                                      <p:tavLst>
                                        <p:tav tm="0">
                                          <p:val>
                                            <p:strVal val="4/3*#ppt_h"/>
                                          </p:val>
                                        </p:tav>
                                        <p:tav tm="100000">
                                          <p:val>
                                            <p:strVal val="#ppt_h"/>
                                          </p:val>
                                        </p:tav>
                                      </p:tavLst>
                                    </p:anim>
                                  </p:childTnLst>
                                </p:cTn>
                              </p:par>
                              <p:par>
                                <p:cTn id="35" presetID="22" presetClass="entr" presetSubtype="4" fill="hold" nodeType="withEffect">
                                  <p:stCondLst>
                                    <p:cond delay="450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8" fill="hold" grpId="0" nodeType="withEffect">
                                  <p:stCondLst>
                                    <p:cond delay="50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3" presetClass="entr" presetSubtype="288" fill="hold" grpId="0" nodeType="withEffect">
                                  <p:stCondLst>
                                    <p:cond delay="600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strVal val="4/3*#ppt_w"/>
                                          </p:val>
                                        </p:tav>
                                        <p:tav tm="100000">
                                          <p:val>
                                            <p:strVal val="#ppt_w"/>
                                          </p:val>
                                        </p:tav>
                                      </p:tavLst>
                                    </p:anim>
                                    <p:anim calcmode="lin" valueType="num">
                                      <p:cBhvr>
                                        <p:cTn id="44" dur="500" fill="hold"/>
                                        <p:tgtEl>
                                          <p:spTgt spid="8"/>
                                        </p:tgtEl>
                                        <p:attrNameLst>
                                          <p:attrName>ppt_h</p:attrName>
                                        </p:attrNameLst>
                                      </p:cBhvr>
                                      <p:tavLst>
                                        <p:tav tm="0">
                                          <p:val>
                                            <p:strVal val="4/3*#ppt_h"/>
                                          </p:val>
                                        </p:tav>
                                        <p:tav tm="100000">
                                          <p:val>
                                            <p:strVal val="#ppt_h"/>
                                          </p:val>
                                        </p:tav>
                                      </p:tavLst>
                                    </p:anim>
                                  </p:childTnLst>
                                </p:cTn>
                              </p:par>
                              <p:par>
                                <p:cTn id="45" presetID="22" presetClass="entr" presetSubtype="1" fill="hold" nodeType="withEffect">
                                  <p:stCondLst>
                                    <p:cond delay="600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par>
                                <p:cTn id="48" presetID="22" presetClass="entr" presetSubtype="8" fill="hold" grpId="0" nodeType="withEffect">
                                  <p:stCondLst>
                                    <p:cond delay="650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3" presetClass="entr" presetSubtype="288" fill="hold" grpId="0" nodeType="withEffect">
                                  <p:stCondLst>
                                    <p:cond delay="75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strVal val="4/3*#ppt_w"/>
                                          </p:val>
                                        </p:tav>
                                        <p:tav tm="100000">
                                          <p:val>
                                            <p:strVal val="#ppt_w"/>
                                          </p:val>
                                        </p:tav>
                                      </p:tavLst>
                                    </p:anim>
                                    <p:anim calcmode="lin" valueType="num">
                                      <p:cBhvr>
                                        <p:cTn id="54" dur="500" fill="hold"/>
                                        <p:tgtEl>
                                          <p:spTgt spid="9"/>
                                        </p:tgtEl>
                                        <p:attrNameLst>
                                          <p:attrName>ppt_h</p:attrName>
                                        </p:attrNameLst>
                                      </p:cBhvr>
                                      <p:tavLst>
                                        <p:tav tm="0">
                                          <p:val>
                                            <p:strVal val="4/3*#ppt_h"/>
                                          </p:val>
                                        </p:tav>
                                        <p:tav tm="100000">
                                          <p:val>
                                            <p:strVal val="#ppt_h"/>
                                          </p:val>
                                        </p:tav>
                                      </p:tavLst>
                                    </p:anim>
                                  </p:childTnLst>
                                </p:cTn>
                              </p:par>
                              <p:par>
                                <p:cTn id="55" presetID="22" presetClass="entr" presetSubtype="4" fill="hold" nodeType="withEffect">
                                  <p:stCondLst>
                                    <p:cond delay="750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22" presetClass="entr" presetSubtype="8" fill="hold" grpId="0" nodeType="withEffect">
                                  <p:stCondLst>
                                    <p:cond delay="800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3" presetClass="entr" presetSubtype="288" fill="hold" grpId="0" nodeType="withEffect">
                                  <p:stCondLst>
                                    <p:cond delay="900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strVal val="4/3*#ppt_w"/>
                                          </p:val>
                                        </p:tav>
                                        <p:tav tm="100000">
                                          <p:val>
                                            <p:strVal val="#ppt_w"/>
                                          </p:val>
                                        </p:tav>
                                      </p:tavLst>
                                    </p:anim>
                                    <p:anim calcmode="lin" valueType="num">
                                      <p:cBhvr>
                                        <p:cTn id="64" dur="500" fill="hold"/>
                                        <p:tgtEl>
                                          <p:spTgt spid="10"/>
                                        </p:tgtEl>
                                        <p:attrNameLst>
                                          <p:attrName>ppt_h</p:attrName>
                                        </p:attrNameLst>
                                      </p:cBhvr>
                                      <p:tavLst>
                                        <p:tav tm="0">
                                          <p:val>
                                            <p:strVal val="4/3*#ppt_h"/>
                                          </p:val>
                                        </p:tav>
                                        <p:tav tm="100000">
                                          <p:val>
                                            <p:strVal val="#ppt_h"/>
                                          </p:val>
                                        </p:tav>
                                      </p:tavLst>
                                    </p:anim>
                                  </p:childTnLst>
                                </p:cTn>
                              </p:par>
                              <p:par>
                                <p:cTn id="65" presetID="22" presetClass="entr" presetSubtype="1" fill="hold" nodeType="withEffect">
                                  <p:stCondLst>
                                    <p:cond delay="900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8" fill="hold" grpId="0" nodeType="withEffect">
                                  <p:stCondLst>
                                    <p:cond delay="950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p:bldP spid="14" grpId="0"/>
      <p:bldP spid="16" grpId="0"/>
      <p:bldP spid="18" grpId="0"/>
      <p:bldP spid="20"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grpSp>
        <p:nvGrpSpPr>
          <p:cNvPr id="3" name="Group 4"/>
          <p:cNvGrpSpPr/>
          <p:nvPr/>
        </p:nvGrpSpPr>
        <p:grpSpPr>
          <a:xfrm>
            <a:off x="2160078" y="1740635"/>
            <a:ext cx="5419199" cy="452928"/>
            <a:chOff x="1043608" y="2504017"/>
            <a:chExt cx="3048696" cy="254772"/>
          </a:xfrm>
        </p:grpSpPr>
        <p:sp>
          <p:nvSpPr>
            <p:cNvPr id="4" name="Rectangle 5"/>
            <p:cNvSpPr/>
            <p:nvPr/>
          </p:nvSpPr>
          <p:spPr>
            <a:xfrm>
              <a:off x="1057256" y="2512876"/>
              <a:ext cx="3035048" cy="245913"/>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5" name="Rectangle 6"/>
            <p:cNvSpPr/>
            <p:nvPr/>
          </p:nvSpPr>
          <p:spPr>
            <a:xfrm>
              <a:off x="1057256" y="2512876"/>
              <a:ext cx="1517524" cy="245913"/>
            </a:xfrm>
            <a:prstGeom prst="rect">
              <a:avLst/>
            </a:prstGeom>
            <a:solidFill>
              <a:schemeClr val="accent1"/>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6" name="Content Placeholder 2"/>
            <p:cNvSpPr txBox="1"/>
            <p:nvPr/>
          </p:nvSpPr>
          <p:spPr>
            <a:xfrm>
              <a:off x="1043608" y="2504017"/>
              <a:ext cx="431395" cy="242374"/>
            </a:xfrm>
            <a:prstGeom prst="rect">
              <a:avLst/>
            </a:prstGeom>
            <a:noFill/>
          </p:spPr>
          <p:txBody>
            <a:bodyPr vert="horz"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None/>
                <a:defRPr/>
              </a:pPr>
              <a:r>
                <a:rPr lang="en-US" sz="2000" b="1" dirty="0">
                  <a:solidFill>
                    <a:sysClr val="window" lastClr="FFFFFF"/>
                  </a:solidFill>
                  <a:latin typeface="Calibri" panose="020F0502020204030204"/>
                </a:rPr>
                <a:t>50%</a:t>
              </a:r>
            </a:p>
          </p:txBody>
        </p:sp>
      </p:grpSp>
      <p:grpSp>
        <p:nvGrpSpPr>
          <p:cNvPr id="7" name="Group 8"/>
          <p:cNvGrpSpPr/>
          <p:nvPr/>
        </p:nvGrpSpPr>
        <p:grpSpPr>
          <a:xfrm>
            <a:off x="2160078" y="4403992"/>
            <a:ext cx="5419199" cy="451133"/>
            <a:chOff x="1043608" y="4162119"/>
            <a:chExt cx="3048696" cy="253762"/>
          </a:xfrm>
        </p:grpSpPr>
        <p:sp>
          <p:nvSpPr>
            <p:cNvPr id="8" name="Rectangle 9"/>
            <p:cNvSpPr/>
            <p:nvPr/>
          </p:nvSpPr>
          <p:spPr>
            <a:xfrm>
              <a:off x="1057256" y="4169968"/>
              <a:ext cx="3035048" cy="245913"/>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9" name="Rectangle 10"/>
            <p:cNvSpPr/>
            <p:nvPr/>
          </p:nvSpPr>
          <p:spPr>
            <a:xfrm>
              <a:off x="1057256" y="4169968"/>
              <a:ext cx="1249725" cy="245913"/>
            </a:xfrm>
            <a:prstGeom prst="rect">
              <a:avLst/>
            </a:prstGeom>
            <a:solidFill>
              <a:schemeClr val="accent1"/>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10" name="Content Placeholder 2"/>
            <p:cNvSpPr txBox="1"/>
            <p:nvPr/>
          </p:nvSpPr>
          <p:spPr>
            <a:xfrm>
              <a:off x="1043608" y="4162119"/>
              <a:ext cx="431395" cy="242374"/>
            </a:xfrm>
            <a:prstGeom prst="rect">
              <a:avLst/>
            </a:prstGeom>
            <a:noFill/>
          </p:spPr>
          <p:txBody>
            <a:bodyPr vert="horz"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None/>
                <a:defRPr/>
              </a:pPr>
              <a:r>
                <a:rPr lang="en-US" sz="2000" b="1" dirty="0">
                  <a:solidFill>
                    <a:sysClr val="window" lastClr="FFFFFF"/>
                  </a:solidFill>
                  <a:latin typeface="Calibri" panose="020F0502020204030204"/>
                </a:rPr>
                <a:t>45%</a:t>
              </a:r>
            </a:p>
          </p:txBody>
        </p:sp>
      </p:grpSp>
      <p:grpSp>
        <p:nvGrpSpPr>
          <p:cNvPr id="11" name="Group 12"/>
          <p:cNvGrpSpPr/>
          <p:nvPr/>
        </p:nvGrpSpPr>
        <p:grpSpPr>
          <a:xfrm>
            <a:off x="2160078" y="3740549"/>
            <a:ext cx="5419199" cy="452927"/>
            <a:chOff x="1043608" y="3815105"/>
            <a:chExt cx="3048696" cy="254772"/>
          </a:xfrm>
        </p:grpSpPr>
        <p:sp>
          <p:nvSpPr>
            <p:cNvPr id="12" name="Rectangle 13"/>
            <p:cNvSpPr/>
            <p:nvPr/>
          </p:nvSpPr>
          <p:spPr>
            <a:xfrm>
              <a:off x="1057256" y="3823964"/>
              <a:ext cx="3035048" cy="245913"/>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13" name="Rectangle 14"/>
            <p:cNvSpPr/>
            <p:nvPr/>
          </p:nvSpPr>
          <p:spPr>
            <a:xfrm>
              <a:off x="1057256" y="3823964"/>
              <a:ext cx="2261408" cy="245913"/>
            </a:xfrm>
            <a:prstGeom prst="rect">
              <a:avLst/>
            </a:prstGeom>
            <a:solidFill>
              <a:schemeClr val="accent1"/>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14" name="Content Placeholder 2"/>
            <p:cNvSpPr txBox="1"/>
            <p:nvPr/>
          </p:nvSpPr>
          <p:spPr>
            <a:xfrm>
              <a:off x="1043608" y="3815105"/>
              <a:ext cx="431395" cy="242374"/>
            </a:xfrm>
            <a:prstGeom prst="rect">
              <a:avLst/>
            </a:prstGeom>
            <a:noFill/>
          </p:spPr>
          <p:txBody>
            <a:bodyPr vert="horz"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None/>
                <a:defRPr/>
              </a:pPr>
              <a:r>
                <a:rPr lang="en-US" sz="2000" b="1" dirty="0">
                  <a:solidFill>
                    <a:sysClr val="window" lastClr="FFFFFF"/>
                  </a:solidFill>
                  <a:latin typeface="Calibri" panose="020F0502020204030204"/>
                </a:rPr>
                <a:t>75%</a:t>
              </a:r>
            </a:p>
          </p:txBody>
        </p:sp>
      </p:grpSp>
      <p:grpSp>
        <p:nvGrpSpPr>
          <p:cNvPr id="15" name="Group 16"/>
          <p:cNvGrpSpPr/>
          <p:nvPr/>
        </p:nvGrpSpPr>
        <p:grpSpPr>
          <a:xfrm>
            <a:off x="2160078" y="2391231"/>
            <a:ext cx="5419199" cy="452927"/>
            <a:chOff x="1043608" y="2936065"/>
            <a:chExt cx="3048696" cy="254772"/>
          </a:xfrm>
        </p:grpSpPr>
        <p:sp>
          <p:nvSpPr>
            <p:cNvPr id="16" name="Rectangle 17"/>
            <p:cNvSpPr/>
            <p:nvPr/>
          </p:nvSpPr>
          <p:spPr>
            <a:xfrm>
              <a:off x="1057256" y="2944924"/>
              <a:ext cx="3035048" cy="245913"/>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17" name="Rectangle 18"/>
            <p:cNvSpPr/>
            <p:nvPr/>
          </p:nvSpPr>
          <p:spPr>
            <a:xfrm>
              <a:off x="1057256" y="2944924"/>
              <a:ext cx="1785323" cy="245913"/>
            </a:xfrm>
            <a:prstGeom prst="rect">
              <a:avLst/>
            </a:prstGeom>
            <a:solidFill>
              <a:schemeClr val="accent1"/>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18" name="Content Placeholder 2"/>
            <p:cNvSpPr txBox="1"/>
            <p:nvPr/>
          </p:nvSpPr>
          <p:spPr>
            <a:xfrm>
              <a:off x="1043608" y="2936065"/>
              <a:ext cx="431395" cy="242374"/>
            </a:xfrm>
            <a:prstGeom prst="rect">
              <a:avLst/>
            </a:prstGeom>
            <a:noFill/>
          </p:spPr>
          <p:txBody>
            <a:bodyPr vert="horz"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None/>
                <a:defRPr/>
              </a:pPr>
              <a:r>
                <a:rPr lang="en-US" sz="2000" b="1" dirty="0">
                  <a:solidFill>
                    <a:sysClr val="window" lastClr="FFFFFF"/>
                  </a:solidFill>
                  <a:latin typeface="Calibri" panose="020F0502020204030204"/>
                </a:rPr>
                <a:t>62%</a:t>
              </a:r>
            </a:p>
          </p:txBody>
        </p:sp>
      </p:grpSp>
      <p:grpSp>
        <p:nvGrpSpPr>
          <p:cNvPr id="19" name="Group 20"/>
          <p:cNvGrpSpPr/>
          <p:nvPr/>
        </p:nvGrpSpPr>
        <p:grpSpPr>
          <a:xfrm>
            <a:off x="2160078" y="3078926"/>
            <a:ext cx="5419199" cy="452927"/>
            <a:chOff x="1043608" y="3383057"/>
            <a:chExt cx="3048696" cy="254772"/>
          </a:xfrm>
        </p:grpSpPr>
        <p:sp>
          <p:nvSpPr>
            <p:cNvPr id="20" name="Rectangle 21"/>
            <p:cNvSpPr/>
            <p:nvPr/>
          </p:nvSpPr>
          <p:spPr>
            <a:xfrm>
              <a:off x="1057256" y="3391916"/>
              <a:ext cx="3035048" cy="245913"/>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21" name="Rectangle 22"/>
            <p:cNvSpPr/>
            <p:nvPr/>
          </p:nvSpPr>
          <p:spPr>
            <a:xfrm>
              <a:off x="1057256" y="3391916"/>
              <a:ext cx="758762" cy="245913"/>
            </a:xfrm>
            <a:prstGeom prst="rect">
              <a:avLst/>
            </a:prstGeom>
            <a:solidFill>
              <a:schemeClr val="accent1"/>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22" name="Content Placeholder 2"/>
            <p:cNvSpPr txBox="1"/>
            <p:nvPr/>
          </p:nvSpPr>
          <p:spPr>
            <a:xfrm>
              <a:off x="1043608" y="3383057"/>
              <a:ext cx="431395" cy="242374"/>
            </a:xfrm>
            <a:prstGeom prst="rect">
              <a:avLst/>
            </a:prstGeom>
            <a:noFill/>
          </p:spPr>
          <p:txBody>
            <a:bodyPr vert="horz"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218565">
                <a:buNone/>
                <a:defRPr/>
              </a:pPr>
              <a:r>
                <a:rPr lang="en-US" sz="2000" b="1" dirty="0">
                  <a:solidFill>
                    <a:sysClr val="window" lastClr="FFFFFF"/>
                  </a:solidFill>
                  <a:latin typeface="Calibri" panose="020F0502020204030204"/>
                </a:rPr>
                <a:t>25%</a:t>
              </a:r>
            </a:p>
          </p:txBody>
        </p:sp>
      </p:grpSp>
      <p:sp>
        <p:nvSpPr>
          <p:cNvPr id="23" name="Rectangle 27"/>
          <p:cNvSpPr/>
          <p:nvPr/>
        </p:nvSpPr>
        <p:spPr>
          <a:xfrm>
            <a:off x="1104096" y="3078928"/>
            <a:ext cx="891736" cy="436579"/>
          </a:xfrm>
          <a:prstGeom prst="rect">
            <a:avLst/>
          </a:prstGeom>
          <a:solidFill>
            <a:schemeClr val="accent1"/>
          </a:solidFill>
          <a:ln w="12700" cap="flat" cmpd="sng" algn="ctr">
            <a:noFill/>
            <a:prstDash val="solid"/>
            <a:miter lim="800000"/>
          </a:ln>
          <a:effectLst/>
        </p:spPr>
        <p:txBody>
          <a:bodyPr lIns="121908" tIns="60954" rIns="121908" bIns="60954" rtlCol="0" anchor="ctr"/>
          <a:lstStyle/>
          <a:p>
            <a:pPr lvl="0" algn="ctr">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业务</a:t>
            </a:r>
            <a:r>
              <a:rPr lang="en-US" altLang="zh-CN" sz="1600" kern="0" dirty="0">
                <a:solidFill>
                  <a:sysClr val="window" lastClr="FFFFFF"/>
                </a:solidFill>
                <a:latin typeface="微软雅黑" panose="020B0503020204020204" pitchFamily="34" charset="-122"/>
                <a:ea typeface="微软雅黑" panose="020B0503020204020204" pitchFamily="34" charset="-122"/>
              </a:rPr>
              <a:t>3</a:t>
            </a:r>
            <a:endParaRPr lang="vi-VN" altLang="zh-CN" sz="1600" kern="0" dirty="0">
              <a:solidFill>
                <a:sysClr val="window" lastClr="FFFFFF"/>
              </a:solidFill>
              <a:latin typeface="Calibri" panose="020F0502020204030204"/>
              <a:ea typeface="微软雅黑" panose="020B0503020204020204" pitchFamily="34" charset="-122"/>
            </a:endParaRPr>
          </a:p>
        </p:txBody>
      </p:sp>
      <p:sp>
        <p:nvSpPr>
          <p:cNvPr id="24" name="Rectangle 26"/>
          <p:cNvSpPr/>
          <p:nvPr/>
        </p:nvSpPr>
        <p:spPr>
          <a:xfrm>
            <a:off x="1104098" y="2391236"/>
            <a:ext cx="891736" cy="436579"/>
          </a:xfrm>
          <a:prstGeom prst="rect">
            <a:avLst/>
          </a:prstGeom>
          <a:solidFill>
            <a:schemeClr val="accent1"/>
          </a:solidFill>
          <a:ln w="12700" cap="flat" cmpd="sng" algn="ctr">
            <a:noFill/>
            <a:prstDash val="solid"/>
            <a:miter lim="800000"/>
          </a:ln>
          <a:effectLst/>
        </p:spPr>
        <p:txBody>
          <a:bodyPr lIns="121908" tIns="60954" rIns="121908" bIns="60954" rtlCol="0" anchor="ctr"/>
          <a:lstStyle/>
          <a:p>
            <a:pPr lvl="0" algn="ctr">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业务</a:t>
            </a:r>
            <a:r>
              <a:rPr lang="en-US" altLang="zh-CN" sz="1600" kern="0" dirty="0">
                <a:solidFill>
                  <a:sysClr val="window" lastClr="FFFFFF"/>
                </a:solidFill>
                <a:latin typeface="微软雅黑" panose="020B0503020204020204" pitchFamily="34" charset="-122"/>
                <a:ea typeface="微软雅黑" panose="020B0503020204020204" pitchFamily="34" charset="-122"/>
              </a:rPr>
              <a:t>2</a:t>
            </a:r>
            <a:endParaRPr lang="vi-VN" altLang="zh-CN" sz="1600" kern="0" dirty="0">
              <a:solidFill>
                <a:sysClr val="window" lastClr="FFFFFF"/>
              </a:solidFill>
              <a:latin typeface="Calibri" panose="020F0502020204030204"/>
              <a:ea typeface="微软雅黑" panose="020B0503020204020204" pitchFamily="34" charset="-122"/>
            </a:endParaRPr>
          </a:p>
        </p:txBody>
      </p:sp>
      <p:sp>
        <p:nvSpPr>
          <p:cNvPr id="25" name="Rectangle 29"/>
          <p:cNvSpPr/>
          <p:nvPr/>
        </p:nvSpPr>
        <p:spPr>
          <a:xfrm>
            <a:off x="1104096" y="4417942"/>
            <a:ext cx="891736" cy="436579"/>
          </a:xfrm>
          <a:prstGeom prst="rect">
            <a:avLst/>
          </a:prstGeom>
          <a:solidFill>
            <a:schemeClr val="accent1"/>
          </a:solidFill>
          <a:ln w="12700" cap="flat" cmpd="sng" algn="ctr">
            <a:noFill/>
            <a:prstDash val="solid"/>
            <a:miter lim="800000"/>
          </a:ln>
          <a:effectLst/>
        </p:spPr>
        <p:txBody>
          <a:bodyPr lIns="121908" tIns="60954" rIns="121908" bIns="60954" rtlCol="0" anchor="ctr"/>
          <a:lstStyle/>
          <a:p>
            <a:pPr lvl="0" algn="ctr">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业务</a:t>
            </a:r>
            <a:r>
              <a:rPr lang="en-US" altLang="zh-CN" sz="1600" kern="0" dirty="0">
                <a:solidFill>
                  <a:sysClr val="window" lastClr="FFFFFF"/>
                </a:solidFill>
                <a:latin typeface="微软雅黑" panose="020B0503020204020204" pitchFamily="34" charset="-122"/>
                <a:ea typeface="微软雅黑" panose="020B0503020204020204" pitchFamily="34" charset="-122"/>
              </a:rPr>
              <a:t>5</a:t>
            </a:r>
            <a:endParaRPr lang="vi-VN" altLang="zh-CN" sz="1600" kern="0" dirty="0">
              <a:solidFill>
                <a:sysClr val="window" lastClr="FFFFFF"/>
              </a:solidFill>
              <a:latin typeface="Calibri" panose="020F0502020204030204"/>
              <a:ea typeface="微软雅黑" panose="020B0503020204020204" pitchFamily="34" charset="-122"/>
            </a:endParaRPr>
          </a:p>
        </p:txBody>
      </p:sp>
      <p:sp>
        <p:nvSpPr>
          <p:cNvPr id="26" name="Rectangle 25"/>
          <p:cNvSpPr/>
          <p:nvPr/>
        </p:nvSpPr>
        <p:spPr>
          <a:xfrm>
            <a:off x="1104098" y="1756389"/>
            <a:ext cx="891736" cy="436579"/>
          </a:xfrm>
          <a:prstGeom prst="rect">
            <a:avLst/>
          </a:prstGeom>
          <a:solidFill>
            <a:schemeClr val="accent1"/>
          </a:solidFill>
          <a:ln w="12700" cap="flat" cmpd="sng" algn="ctr">
            <a:noFill/>
            <a:prstDash val="solid"/>
            <a:miter lim="800000"/>
          </a:ln>
          <a:effectLst/>
        </p:spPr>
        <p:txBody>
          <a:bodyPr lIns="121908" tIns="60954" rIns="121908" bIns="60954" rtlCol="0" anchor="ctr"/>
          <a:lstStyle/>
          <a:p>
            <a:pPr algn="ctr">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业务</a:t>
            </a:r>
            <a:r>
              <a:rPr lang="en-US" altLang="zh-CN" sz="1600" kern="0" dirty="0">
                <a:solidFill>
                  <a:sysClr val="window" lastClr="FFFFFF"/>
                </a:solidFill>
                <a:latin typeface="微软雅黑" panose="020B0503020204020204" pitchFamily="34" charset="-122"/>
                <a:ea typeface="微软雅黑" panose="020B0503020204020204" pitchFamily="34" charset="-122"/>
              </a:rPr>
              <a:t>1</a:t>
            </a:r>
            <a:endParaRPr lang="vi-VN" sz="1600" kern="0" dirty="0">
              <a:solidFill>
                <a:sysClr val="window" lastClr="FFFFFF"/>
              </a:solidFill>
              <a:latin typeface="Calibri" panose="020F0502020204030204"/>
              <a:ea typeface="微软雅黑" panose="020B0503020204020204" pitchFamily="34" charset="-122"/>
            </a:endParaRPr>
          </a:p>
        </p:txBody>
      </p:sp>
      <p:sp>
        <p:nvSpPr>
          <p:cNvPr id="27" name="Rectangle 28"/>
          <p:cNvSpPr/>
          <p:nvPr/>
        </p:nvSpPr>
        <p:spPr>
          <a:xfrm>
            <a:off x="1104096" y="3766620"/>
            <a:ext cx="891736" cy="436579"/>
          </a:xfrm>
          <a:prstGeom prst="rect">
            <a:avLst/>
          </a:prstGeom>
          <a:solidFill>
            <a:schemeClr val="accent1"/>
          </a:solidFill>
          <a:ln w="12700" cap="flat" cmpd="sng" algn="ctr">
            <a:noFill/>
            <a:prstDash val="solid"/>
            <a:miter lim="800000"/>
          </a:ln>
          <a:effectLst/>
        </p:spPr>
        <p:txBody>
          <a:bodyPr lIns="121908" tIns="60954" rIns="121908" bIns="60954" rtlCol="0" anchor="ctr"/>
          <a:lstStyle/>
          <a:p>
            <a:pPr lvl="0" algn="ctr">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业务</a:t>
            </a:r>
            <a:r>
              <a:rPr lang="en-US" altLang="zh-CN" sz="1600" kern="0" dirty="0">
                <a:solidFill>
                  <a:sysClr val="window" lastClr="FFFFFF"/>
                </a:solidFill>
                <a:latin typeface="微软雅黑" panose="020B0503020204020204" pitchFamily="34" charset="-122"/>
                <a:ea typeface="微软雅黑" panose="020B0503020204020204" pitchFamily="34" charset="-122"/>
              </a:rPr>
              <a:t>4</a:t>
            </a:r>
            <a:endParaRPr lang="vi-VN" altLang="zh-CN" sz="1600" kern="0" dirty="0">
              <a:solidFill>
                <a:sysClr val="window" lastClr="FFFFFF"/>
              </a:solidFill>
              <a:latin typeface="Calibri" panose="020F0502020204030204"/>
              <a:ea typeface="微软雅黑" panose="020B0503020204020204" pitchFamily="34" charset="-122"/>
            </a:endParaRPr>
          </a:p>
        </p:txBody>
      </p:sp>
      <p:sp>
        <p:nvSpPr>
          <p:cNvPr id="28" name="矩形 27"/>
          <p:cNvSpPr/>
          <p:nvPr/>
        </p:nvSpPr>
        <p:spPr>
          <a:xfrm>
            <a:off x="8173933" y="1803401"/>
            <a:ext cx="2768054" cy="143357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9" name="矩形 28"/>
          <p:cNvSpPr/>
          <p:nvPr/>
        </p:nvSpPr>
        <p:spPr>
          <a:xfrm>
            <a:off x="8173933" y="3435582"/>
            <a:ext cx="2768054" cy="143357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0" name="Rectangle 5"/>
          <p:cNvSpPr/>
          <p:nvPr/>
        </p:nvSpPr>
        <p:spPr>
          <a:xfrm>
            <a:off x="2184337" y="5198555"/>
            <a:ext cx="3096258" cy="118512"/>
          </a:xfrm>
          <a:prstGeom prst="rect">
            <a:avLst/>
          </a:prstGeom>
          <a:solidFill>
            <a:sysClr val="window" lastClr="FFFFFF">
              <a:lumMod val="85000"/>
            </a:sysClr>
          </a:solidFill>
          <a:ln w="12700" cap="flat" cmpd="sng" algn="ctr">
            <a:noFill/>
            <a:prstDash val="solid"/>
            <a:miter lim="800000"/>
          </a:ln>
          <a:effectLst/>
        </p:spPr>
        <p:txBody>
          <a:bodyPr lIns="121908" tIns="60954" rIns="121908" bIns="60954" rtlCol="0" anchor="ctr"/>
          <a:lstStyle/>
          <a:p>
            <a:pPr algn="ctr">
              <a:defRPr/>
            </a:pPr>
            <a:endParaRPr lang="en-US" sz="3200" kern="0" dirty="0">
              <a:solidFill>
                <a:sysClr val="window" lastClr="FFFFFF"/>
              </a:solidFill>
              <a:latin typeface="Calibri" panose="020F0502020204030204"/>
            </a:endParaRPr>
          </a:p>
        </p:txBody>
      </p:sp>
      <p:grpSp>
        <p:nvGrpSpPr>
          <p:cNvPr id="31" name="组合 30"/>
          <p:cNvGrpSpPr/>
          <p:nvPr/>
        </p:nvGrpSpPr>
        <p:grpSpPr>
          <a:xfrm>
            <a:off x="2184337" y="5445225"/>
            <a:ext cx="3096258" cy="118523"/>
            <a:chOff x="2238182" y="3898916"/>
            <a:chExt cx="2322496" cy="88892"/>
          </a:xfrm>
          <a:solidFill>
            <a:schemeClr val="accent1"/>
          </a:solidFill>
        </p:grpSpPr>
        <p:sp>
          <p:nvSpPr>
            <p:cNvPr id="32" name="Rectangle 5"/>
            <p:cNvSpPr/>
            <p:nvPr/>
          </p:nvSpPr>
          <p:spPr>
            <a:xfrm>
              <a:off x="2238182" y="3898916"/>
              <a:ext cx="465676" cy="88884"/>
            </a:xfrm>
            <a:prstGeom prst="rect">
              <a:avLst/>
            </a:prstGeom>
            <a:grp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33" name="Rectangle 5"/>
            <p:cNvSpPr/>
            <p:nvPr/>
          </p:nvSpPr>
          <p:spPr>
            <a:xfrm>
              <a:off x="2702616" y="3898916"/>
              <a:ext cx="465676" cy="88884"/>
            </a:xfrm>
            <a:prstGeom prst="rect">
              <a:avLst/>
            </a:prstGeom>
            <a:grp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34" name="Rectangle 5"/>
            <p:cNvSpPr/>
            <p:nvPr/>
          </p:nvSpPr>
          <p:spPr>
            <a:xfrm>
              <a:off x="3168262" y="3898916"/>
              <a:ext cx="465676" cy="88884"/>
            </a:xfrm>
            <a:prstGeom prst="rect">
              <a:avLst/>
            </a:prstGeom>
            <a:grp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35" name="Rectangle 5"/>
            <p:cNvSpPr/>
            <p:nvPr/>
          </p:nvSpPr>
          <p:spPr>
            <a:xfrm>
              <a:off x="3629326" y="3898916"/>
              <a:ext cx="465676" cy="88884"/>
            </a:xfrm>
            <a:prstGeom prst="rect">
              <a:avLst/>
            </a:prstGeom>
            <a:grp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sp>
          <p:nvSpPr>
            <p:cNvPr id="36" name="Rectangle 5"/>
            <p:cNvSpPr/>
            <p:nvPr/>
          </p:nvSpPr>
          <p:spPr>
            <a:xfrm>
              <a:off x="4095002" y="3898924"/>
              <a:ext cx="465676" cy="88884"/>
            </a:xfrm>
            <a:prstGeom prst="rect">
              <a:avLst/>
            </a:prstGeom>
            <a:grp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Calibri" panose="020F0502020204030204"/>
              </a:endParaRPr>
            </a:p>
          </p:txBody>
        </p:sp>
      </p:grpSp>
      <p:sp>
        <p:nvSpPr>
          <p:cNvPr id="37" name="TextBox 36"/>
          <p:cNvSpPr txBox="1"/>
          <p:nvPr/>
        </p:nvSpPr>
        <p:spPr>
          <a:xfrm>
            <a:off x="5396238" y="5119311"/>
            <a:ext cx="607841" cy="261600"/>
          </a:xfrm>
          <a:prstGeom prst="rect">
            <a:avLst/>
          </a:prstGeom>
          <a:noFill/>
        </p:spPr>
        <p:txBody>
          <a:bodyPr wrap="none" lIns="91431" tIns="45715" rIns="91431" bIns="45715" rtlCol="0">
            <a:spAutoFit/>
          </a:bodyPr>
          <a:lstStyle/>
          <a:p>
            <a:pPr algn="r">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计划数</a:t>
            </a:r>
            <a:endParaRPr lang="id-ID"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5396238" y="5375791"/>
            <a:ext cx="607841" cy="261600"/>
          </a:xfrm>
          <a:prstGeom prst="rect">
            <a:avLst/>
          </a:prstGeom>
          <a:noFill/>
        </p:spPr>
        <p:txBody>
          <a:bodyPr wrap="none" lIns="91431" tIns="45715" rIns="91431" bIns="45715" rtlCol="0">
            <a:spAutoFit/>
          </a:bodyPr>
          <a:lstStyle/>
          <a:p>
            <a:pPr algn="r">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rPr>
              <a:t>实际数</a:t>
            </a:r>
            <a:endParaRPr lang="id-ID" sz="11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4"/>
          <p:cNvSpPr txBox="1"/>
          <p:nvPr/>
        </p:nvSpPr>
        <p:spPr>
          <a:xfrm>
            <a:off x="1017633" y="5925279"/>
            <a:ext cx="10156736" cy="461665"/>
          </a:xfrm>
          <a:prstGeom prst="rect">
            <a:avLst/>
          </a:prstGeom>
          <a:noFill/>
        </p:spPr>
        <p:txBody>
          <a:bodyPr wrap="square" lIns="91431" tIns="45715" rIns="91431" bIns="45715"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lvl="0"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点击输入简要文字内容，文字内容需概括精炼，不用多余的文字修饰，言简意赅的说明分项内容点击输入简要文字内容，文字内容需概括精炼，不用多余的文字修饰，言简意赅的说明分项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8015965" y="5148480"/>
            <a:ext cx="3056849" cy="584776"/>
          </a:xfrm>
          <a:prstGeom prst="rect">
            <a:avLst/>
          </a:prstGeom>
          <a:noFill/>
        </p:spPr>
        <p:txBody>
          <a:bodyPr wrap="none" lIns="91431" tIns="45715" rIns="91431" bIns="45715" rtlCol="0">
            <a:spAutoFit/>
          </a:bodyPr>
          <a:lstStyle/>
          <a:p>
            <a:pPr>
              <a:defRPr/>
            </a:pPr>
            <a:r>
              <a:rPr lang="zh-CN" altLang="en-US" sz="3200" kern="0" dirty="0">
                <a:solidFill>
                  <a:schemeClr val="tx1">
                    <a:lumMod val="75000"/>
                    <a:lumOff val="25000"/>
                  </a:schemeClr>
                </a:solidFill>
                <a:latin typeface="微软雅黑" panose="020B0503020204020204" pitchFamily="34" charset="-122"/>
                <a:ea typeface="微软雅黑" panose="020B0503020204020204" pitchFamily="34" charset="-122"/>
              </a:rPr>
              <a:t>添加大标题内容</a:t>
            </a:r>
            <a:endParaRPr lang="en-US" sz="32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p:stCondLst>
                              <p:cond delay="3000"/>
                            </p:stCondLst>
                            <p:childTnLst>
                              <p:par>
                                <p:cTn id="46" presetID="2" presetClass="entr" presetSubtype="2"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1+#ppt_w/2"/>
                                          </p:val>
                                        </p:tav>
                                        <p:tav tm="100000">
                                          <p:val>
                                            <p:strVal val="#ppt_x"/>
                                          </p:val>
                                        </p:tav>
                                      </p:tavLst>
                                    </p:anim>
                                    <p:anim calcmode="lin" valueType="num">
                                      <p:cBhvr additive="base">
                                        <p:cTn id="49" dur="500" fill="hold"/>
                                        <p:tgtEl>
                                          <p:spTgt spid="29"/>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1+#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par>
                          <p:cTn id="66" fill="hold">
                            <p:stCondLst>
                              <p:cond delay="5000"/>
                            </p:stCondLst>
                            <p:childTnLst>
                              <p:par>
                                <p:cTn id="67" presetID="10" presetClass="entr" presetSubtype="0"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par>
                          <p:cTn id="70" fill="hold">
                            <p:stCondLst>
                              <p:cond delay="5500"/>
                            </p:stCondLst>
                            <p:childTnLst>
                              <p:par>
                                <p:cTn id="71" presetID="47"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anim calcmode="lin" valueType="num">
                                      <p:cBhvr>
                                        <p:cTn id="74" dur="500" fill="hold"/>
                                        <p:tgtEl>
                                          <p:spTgt spid="40"/>
                                        </p:tgtEl>
                                        <p:attrNameLst>
                                          <p:attrName>ppt_x</p:attrName>
                                        </p:attrNameLst>
                                      </p:cBhvr>
                                      <p:tavLst>
                                        <p:tav tm="0">
                                          <p:val>
                                            <p:strVal val="#ppt_x"/>
                                          </p:val>
                                        </p:tav>
                                        <p:tav tm="100000">
                                          <p:val>
                                            <p:strVal val="#ppt_x"/>
                                          </p:val>
                                        </p:tav>
                                      </p:tavLst>
                                    </p:anim>
                                    <p:anim calcmode="lin" valueType="num">
                                      <p:cBhvr>
                                        <p:cTn id="75" dur="500" fill="hold"/>
                                        <p:tgtEl>
                                          <p:spTgt spid="40"/>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10" presetClass="entr" presetSubtype="0"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
        <p:nvSpPr>
          <p:cNvPr id="34" name="Bent Arrow 57"/>
          <p:cNvSpPr/>
          <p:nvPr/>
        </p:nvSpPr>
        <p:spPr>
          <a:xfrm>
            <a:off x="5476145" y="2787214"/>
            <a:ext cx="2764776" cy="4070365"/>
          </a:xfrm>
          <a:prstGeom prst="bentArrow">
            <a:avLst>
              <a:gd name="adj1" fmla="val 10194"/>
              <a:gd name="adj2" fmla="val 9038"/>
              <a:gd name="adj3" fmla="val 14263"/>
              <a:gd name="adj4" fmla="val 249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5" name="Bent Arrow 58"/>
          <p:cNvSpPr/>
          <p:nvPr/>
        </p:nvSpPr>
        <p:spPr>
          <a:xfrm flipH="1">
            <a:off x="4151479" y="3555208"/>
            <a:ext cx="3116029" cy="3302371"/>
          </a:xfrm>
          <a:prstGeom prst="bentArrow">
            <a:avLst>
              <a:gd name="adj1" fmla="val 8879"/>
              <a:gd name="adj2" fmla="val 9038"/>
              <a:gd name="adj3" fmla="val 14263"/>
              <a:gd name="adj4" fmla="val 194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6" name="Bent Arrow 59"/>
          <p:cNvSpPr/>
          <p:nvPr/>
        </p:nvSpPr>
        <p:spPr>
          <a:xfrm flipH="1">
            <a:off x="3778953" y="4527528"/>
            <a:ext cx="1494191" cy="2330050"/>
          </a:xfrm>
          <a:prstGeom prst="bentArrow">
            <a:avLst>
              <a:gd name="adj1" fmla="val 19713"/>
              <a:gd name="adj2" fmla="val 20879"/>
              <a:gd name="adj3" fmla="val 22762"/>
              <a:gd name="adj4" fmla="val 294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7" name="Bent Arrow 60"/>
          <p:cNvSpPr/>
          <p:nvPr/>
        </p:nvSpPr>
        <p:spPr>
          <a:xfrm>
            <a:off x="6425132" y="4350614"/>
            <a:ext cx="2435645" cy="2506962"/>
          </a:xfrm>
          <a:prstGeom prst="bentArrow">
            <a:avLst>
              <a:gd name="adj1" fmla="val 13127"/>
              <a:gd name="adj2" fmla="val 10495"/>
              <a:gd name="adj3" fmla="val 17138"/>
              <a:gd name="adj4" fmla="val 219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8" name="Up Arrow 61"/>
          <p:cNvSpPr/>
          <p:nvPr/>
        </p:nvSpPr>
        <p:spPr>
          <a:xfrm>
            <a:off x="5794308" y="1355419"/>
            <a:ext cx="592462" cy="5502158"/>
          </a:xfrm>
          <a:prstGeom prst="upArrow">
            <a:avLst>
              <a:gd name="adj1" fmla="val 50000"/>
              <a:gd name="adj2" fmla="val 671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39" name="Group 63"/>
          <p:cNvGrpSpPr/>
          <p:nvPr/>
        </p:nvGrpSpPr>
        <p:grpSpPr>
          <a:xfrm>
            <a:off x="1872038" y="4687703"/>
            <a:ext cx="1649428" cy="321282"/>
            <a:chOff x="1779379" y="1440041"/>
            <a:chExt cx="1237232" cy="240993"/>
          </a:xfrm>
        </p:grpSpPr>
        <p:sp>
          <p:nvSpPr>
            <p:cNvPr id="40" name="Rounded Rectangle 64"/>
            <p:cNvSpPr/>
            <p:nvPr/>
          </p:nvSpPr>
          <p:spPr>
            <a:xfrm>
              <a:off x="1779379" y="1440041"/>
              <a:ext cx="1237232" cy="2409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1" name="Text Placeholder 3"/>
            <p:cNvSpPr txBox="1"/>
            <p:nvPr/>
          </p:nvSpPr>
          <p:spPr>
            <a:xfrm>
              <a:off x="1936272" y="1468193"/>
              <a:ext cx="923450" cy="18469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zh-CN" altLang="en-US" sz="1600" dirty="0">
                  <a:solidFill>
                    <a:schemeClr val="bg1"/>
                  </a:solidFill>
                  <a:cs typeface="+mn-ea"/>
                  <a:sym typeface="+mn-lt"/>
                </a:rPr>
                <a:t>输入你的标题</a:t>
              </a:r>
              <a:endParaRPr lang="en-US" sz="2135" dirty="0">
                <a:solidFill>
                  <a:schemeClr val="bg1"/>
                </a:solidFill>
                <a:cs typeface="+mn-ea"/>
                <a:sym typeface="+mn-lt"/>
              </a:endParaRPr>
            </a:p>
          </p:txBody>
        </p:sp>
      </p:grpSp>
      <p:sp>
        <p:nvSpPr>
          <p:cNvPr id="42" name="Text Placeholder 3"/>
          <p:cNvSpPr txBox="1"/>
          <p:nvPr/>
        </p:nvSpPr>
        <p:spPr>
          <a:xfrm>
            <a:off x="1872041" y="5064264"/>
            <a:ext cx="2090353" cy="5070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43" name="Text Placeholder 3"/>
          <p:cNvSpPr txBox="1"/>
          <p:nvPr/>
        </p:nvSpPr>
        <p:spPr>
          <a:xfrm>
            <a:off x="1884695" y="4247551"/>
            <a:ext cx="381515" cy="4102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en-US" sz="2665" dirty="0">
                <a:solidFill>
                  <a:schemeClr val="accent1"/>
                </a:solidFill>
                <a:cs typeface="+mn-ea"/>
                <a:sym typeface="+mn-lt"/>
              </a:rPr>
              <a:t>01</a:t>
            </a:r>
          </a:p>
        </p:txBody>
      </p:sp>
      <p:grpSp>
        <p:nvGrpSpPr>
          <p:cNvPr id="44" name="Group 70"/>
          <p:cNvGrpSpPr/>
          <p:nvPr/>
        </p:nvGrpSpPr>
        <p:grpSpPr>
          <a:xfrm>
            <a:off x="2025635" y="2923084"/>
            <a:ext cx="1649428" cy="321282"/>
            <a:chOff x="1779379" y="1440041"/>
            <a:chExt cx="1237232" cy="240993"/>
          </a:xfrm>
        </p:grpSpPr>
        <p:sp>
          <p:nvSpPr>
            <p:cNvPr id="45" name="Rounded Rectangle 72"/>
            <p:cNvSpPr/>
            <p:nvPr/>
          </p:nvSpPr>
          <p:spPr>
            <a:xfrm>
              <a:off x="1779379" y="1440041"/>
              <a:ext cx="1237232" cy="24099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6" name="Text Placeholder 3"/>
            <p:cNvSpPr txBox="1"/>
            <p:nvPr/>
          </p:nvSpPr>
          <p:spPr>
            <a:xfrm>
              <a:off x="1936272" y="1468193"/>
              <a:ext cx="923450" cy="18469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zh-CN" altLang="en-US" sz="1600" dirty="0">
                  <a:solidFill>
                    <a:schemeClr val="bg1"/>
                  </a:solidFill>
                  <a:cs typeface="+mn-ea"/>
                  <a:sym typeface="+mn-lt"/>
                </a:rPr>
                <a:t>输入你的标题</a:t>
              </a:r>
              <a:endParaRPr lang="en-US" sz="2135" dirty="0">
                <a:solidFill>
                  <a:schemeClr val="bg1"/>
                </a:solidFill>
                <a:cs typeface="+mn-ea"/>
                <a:sym typeface="+mn-lt"/>
              </a:endParaRPr>
            </a:p>
          </p:txBody>
        </p:sp>
      </p:grpSp>
      <p:sp>
        <p:nvSpPr>
          <p:cNvPr id="47" name="Text Placeholder 3"/>
          <p:cNvSpPr txBox="1"/>
          <p:nvPr/>
        </p:nvSpPr>
        <p:spPr>
          <a:xfrm>
            <a:off x="2025639" y="3299644"/>
            <a:ext cx="2162953" cy="5070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48" name="Text Placeholder 3"/>
          <p:cNvSpPr txBox="1"/>
          <p:nvPr/>
        </p:nvSpPr>
        <p:spPr>
          <a:xfrm>
            <a:off x="2038292" y="2481167"/>
            <a:ext cx="381515" cy="4102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en-US" sz="2665" dirty="0">
                <a:solidFill>
                  <a:schemeClr val="accent4"/>
                </a:solidFill>
                <a:cs typeface="+mn-ea"/>
                <a:sym typeface="+mn-lt"/>
              </a:rPr>
              <a:t>02</a:t>
            </a:r>
          </a:p>
        </p:txBody>
      </p:sp>
      <p:grpSp>
        <p:nvGrpSpPr>
          <p:cNvPr id="49" name="Group 77"/>
          <p:cNvGrpSpPr/>
          <p:nvPr/>
        </p:nvGrpSpPr>
        <p:grpSpPr>
          <a:xfrm>
            <a:off x="9208132" y="4458993"/>
            <a:ext cx="1649428" cy="321282"/>
            <a:chOff x="1779379" y="1440041"/>
            <a:chExt cx="1237232" cy="240993"/>
          </a:xfrm>
        </p:grpSpPr>
        <p:sp>
          <p:nvSpPr>
            <p:cNvPr id="50" name="Rounded Rectangle 78"/>
            <p:cNvSpPr/>
            <p:nvPr/>
          </p:nvSpPr>
          <p:spPr>
            <a:xfrm>
              <a:off x="1779379" y="1440041"/>
              <a:ext cx="1237232" cy="2409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1" name="Text Placeholder 3"/>
            <p:cNvSpPr txBox="1"/>
            <p:nvPr/>
          </p:nvSpPr>
          <p:spPr>
            <a:xfrm>
              <a:off x="1936272" y="1468193"/>
              <a:ext cx="923450" cy="18469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zh-CN" altLang="en-US" sz="1600" dirty="0">
                  <a:solidFill>
                    <a:schemeClr val="bg1"/>
                  </a:solidFill>
                  <a:cs typeface="+mn-ea"/>
                  <a:sym typeface="+mn-lt"/>
                </a:rPr>
                <a:t>输入你的标题</a:t>
              </a:r>
              <a:endParaRPr lang="en-US" sz="2135" dirty="0">
                <a:solidFill>
                  <a:schemeClr val="bg1"/>
                </a:solidFill>
                <a:cs typeface="+mn-ea"/>
                <a:sym typeface="+mn-lt"/>
              </a:endParaRPr>
            </a:p>
          </p:txBody>
        </p:sp>
      </p:grpSp>
      <p:sp>
        <p:nvSpPr>
          <p:cNvPr id="52" name="Text Placeholder 3"/>
          <p:cNvSpPr txBox="1"/>
          <p:nvPr/>
        </p:nvSpPr>
        <p:spPr>
          <a:xfrm>
            <a:off x="8608517" y="4835553"/>
            <a:ext cx="2235905" cy="5070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53" name="Text Placeholder 3"/>
          <p:cNvSpPr txBox="1"/>
          <p:nvPr/>
        </p:nvSpPr>
        <p:spPr>
          <a:xfrm>
            <a:off x="10470038" y="4017153"/>
            <a:ext cx="381515" cy="4102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en-US" sz="2665" dirty="0">
                <a:solidFill>
                  <a:schemeClr val="accent5"/>
                </a:solidFill>
                <a:cs typeface="+mn-ea"/>
                <a:sym typeface="+mn-lt"/>
              </a:rPr>
              <a:t>05</a:t>
            </a:r>
          </a:p>
        </p:txBody>
      </p:sp>
      <p:grpSp>
        <p:nvGrpSpPr>
          <p:cNvPr id="54" name="Group 82"/>
          <p:cNvGrpSpPr/>
          <p:nvPr/>
        </p:nvGrpSpPr>
        <p:grpSpPr>
          <a:xfrm>
            <a:off x="8747336" y="2297818"/>
            <a:ext cx="1649428" cy="321282"/>
            <a:chOff x="1779379" y="1440041"/>
            <a:chExt cx="1237232" cy="240993"/>
          </a:xfrm>
        </p:grpSpPr>
        <p:sp>
          <p:nvSpPr>
            <p:cNvPr id="55" name="Rounded Rectangle 83"/>
            <p:cNvSpPr/>
            <p:nvPr/>
          </p:nvSpPr>
          <p:spPr>
            <a:xfrm>
              <a:off x="1779379" y="1440041"/>
              <a:ext cx="1237232" cy="2409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6" name="Text Placeholder 3"/>
            <p:cNvSpPr txBox="1"/>
            <p:nvPr/>
          </p:nvSpPr>
          <p:spPr>
            <a:xfrm>
              <a:off x="1936272" y="1468193"/>
              <a:ext cx="923450" cy="18469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zh-CN" altLang="en-US" sz="1600" dirty="0">
                  <a:solidFill>
                    <a:schemeClr val="bg1"/>
                  </a:solidFill>
                  <a:cs typeface="+mn-ea"/>
                  <a:sym typeface="+mn-lt"/>
                </a:rPr>
                <a:t>输入你的标题</a:t>
              </a:r>
              <a:endParaRPr lang="en-US" sz="2135" dirty="0">
                <a:solidFill>
                  <a:schemeClr val="bg1"/>
                </a:solidFill>
                <a:cs typeface="+mn-ea"/>
                <a:sym typeface="+mn-lt"/>
              </a:endParaRPr>
            </a:p>
          </p:txBody>
        </p:sp>
      </p:grpSp>
      <p:sp>
        <p:nvSpPr>
          <p:cNvPr id="57" name="Text Placeholder 3"/>
          <p:cNvSpPr txBox="1"/>
          <p:nvPr/>
        </p:nvSpPr>
        <p:spPr>
          <a:xfrm>
            <a:off x="8308405" y="2674379"/>
            <a:ext cx="2075220" cy="5070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58" name="Text Placeholder 3"/>
          <p:cNvSpPr txBox="1"/>
          <p:nvPr/>
        </p:nvSpPr>
        <p:spPr>
          <a:xfrm>
            <a:off x="10009242" y="1866772"/>
            <a:ext cx="381515" cy="4102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en-US" sz="2665" dirty="0">
                <a:solidFill>
                  <a:schemeClr val="accent2"/>
                </a:solidFill>
                <a:cs typeface="+mn-ea"/>
                <a:sym typeface="+mn-lt"/>
              </a:rPr>
              <a:t>04</a:t>
            </a:r>
          </a:p>
        </p:txBody>
      </p:sp>
      <p:grpSp>
        <p:nvGrpSpPr>
          <p:cNvPr id="59" name="Group 92"/>
          <p:cNvGrpSpPr/>
          <p:nvPr/>
        </p:nvGrpSpPr>
        <p:grpSpPr>
          <a:xfrm>
            <a:off x="4037180" y="1771016"/>
            <a:ext cx="1649428" cy="321282"/>
            <a:chOff x="1779379" y="1440041"/>
            <a:chExt cx="1237232" cy="240993"/>
          </a:xfrm>
        </p:grpSpPr>
        <p:sp>
          <p:nvSpPr>
            <p:cNvPr id="60" name="Rounded Rectangle 93"/>
            <p:cNvSpPr/>
            <p:nvPr/>
          </p:nvSpPr>
          <p:spPr>
            <a:xfrm>
              <a:off x="1779379" y="1440041"/>
              <a:ext cx="1237232" cy="2409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1" name="Text Placeholder 3"/>
            <p:cNvSpPr txBox="1"/>
            <p:nvPr/>
          </p:nvSpPr>
          <p:spPr>
            <a:xfrm>
              <a:off x="1936272" y="1468193"/>
              <a:ext cx="923450" cy="184690"/>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7930">
                <a:spcBef>
                  <a:spcPct val="20000"/>
                </a:spcBef>
                <a:defRPr/>
              </a:pPr>
              <a:r>
                <a:rPr lang="zh-CN" altLang="en-US" sz="1600" dirty="0">
                  <a:solidFill>
                    <a:schemeClr val="bg1"/>
                  </a:solidFill>
                  <a:cs typeface="+mn-ea"/>
                  <a:sym typeface="+mn-lt"/>
                </a:rPr>
                <a:t>输入你的标题</a:t>
              </a:r>
              <a:endParaRPr lang="en-US" sz="2135" dirty="0">
                <a:solidFill>
                  <a:schemeClr val="bg1"/>
                </a:solidFill>
                <a:cs typeface="+mn-ea"/>
                <a:sym typeface="+mn-lt"/>
              </a:endParaRPr>
            </a:p>
          </p:txBody>
        </p:sp>
      </p:grpSp>
      <p:sp>
        <p:nvSpPr>
          <p:cNvPr id="62" name="Text Placeholder 3"/>
          <p:cNvSpPr txBox="1"/>
          <p:nvPr/>
        </p:nvSpPr>
        <p:spPr>
          <a:xfrm>
            <a:off x="3596254" y="2147577"/>
            <a:ext cx="2077215" cy="5070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63" name="Text Placeholder 3"/>
          <p:cNvSpPr txBox="1"/>
          <p:nvPr/>
        </p:nvSpPr>
        <p:spPr>
          <a:xfrm>
            <a:off x="5278227" y="1371075"/>
            <a:ext cx="381515" cy="410241"/>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7930">
              <a:spcBef>
                <a:spcPct val="20000"/>
              </a:spcBef>
              <a:defRPr/>
            </a:pPr>
            <a:r>
              <a:rPr lang="en-US" sz="2665" dirty="0">
                <a:solidFill>
                  <a:schemeClr val="accent3"/>
                </a:solidFill>
                <a:cs typeface="+mn-ea"/>
                <a:sym typeface="+mn-lt"/>
              </a:rPr>
              <a:t>03</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upLeft)">
                                      <p:cBhvr>
                                        <p:cTn id="7" dur="500"/>
                                        <p:tgtEl>
                                          <p:spTgt spid="36"/>
                                        </p:tgtEl>
                                      </p:cBhvr>
                                    </p:animEffect>
                                  </p:childTnLst>
                                </p:cTn>
                              </p:par>
                            </p:childTnLst>
                          </p:cTn>
                        </p:par>
                        <p:par>
                          <p:cTn id="8" fill="hold">
                            <p:stCondLst>
                              <p:cond delay="500"/>
                            </p:stCondLst>
                            <p:childTnLst>
                              <p:par>
                                <p:cTn id="9" presetID="2" presetClass="entr" presetSubtype="8" accel="50000" decel="5000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accel="50000" decel="5000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fill="hold"/>
                                        <p:tgtEl>
                                          <p:spTgt spid="39"/>
                                        </p:tgtEl>
                                        <p:attrNameLst>
                                          <p:attrName>ppt_x</p:attrName>
                                        </p:attrNameLst>
                                      </p:cBhvr>
                                      <p:tavLst>
                                        <p:tav tm="0">
                                          <p:val>
                                            <p:strVal val="0-#ppt_w/2"/>
                                          </p:val>
                                        </p:tav>
                                        <p:tav tm="100000">
                                          <p:val>
                                            <p:strVal val="#ppt_x"/>
                                          </p:val>
                                        </p:tav>
                                      </p:tavLst>
                                    </p:anim>
                                    <p:anim calcmode="lin" valueType="num">
                                      <p:cBhvr additive="base">
                                        <p:cTn id="17" dur="500" fill="hold"/>
                                        <p:tgtEl>
                                          <p:spTgt spid="3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2000"/>
                            </p:stCondLst>
                            <p:childTnLst>
                              <p:par>
                                <p:cTn id="23" presetID="18" presetClass="entr" presetSubtype="9"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strips(upLeft)">
                                      <p:cBhvr>
                                        <p:cTn id="25" dur="500"/>
                                        <p:tgtEl>
                                          <p:spTgt spid="35"/>
                                        </p:tgtEl>
                                      </p:cBhvr>
                                    </p:animEffect>
                                  </p:childTnLst>
                                </p:cTn>
                              </p:par>
                            </p:childTnLst>
                          </p:cTn>
                        </p:par>
                        <p:par>
                          <p:cTn id="26" fill="hold">
                            <p:stCondLst>
                              <p:cond delay="2500"/>
                            </p:stCondLst>
                            <p:childTnLst>
                              <p:par>
                                <p:cTn id="27" presetID="2" presetClass="entr" presetSubtype="8" accel="50000" decel="5000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0-#ppt_w/2"/>
                                          </p:val>
                                        </p:tav>
                                        <p:tav tm="100000">
                                          <p:val>
                                            <p:strVal val="#ppt_x"/>
                                          </p:val>
                                        </p:tav>
                                      </p:tavLst>
                                    </p:anim>
                                    <p:anim calcmode="lin" valueType="num">
                                      <p:cBhvr additive="base">
                                        <p:cTn id="30" dur="500" fill="hold"/>
                                        <p:tgtEl>
                                          <p:spTgt spid="48"/>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accel="50000" decel="5000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0-#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par>
                          <p:cTn id="40" fill="hold">
                            <p:stCondLst>
                              <p:cond delay="4000"/>
                            </p:stCondLst>
                            <p:childTnLst>
                              <p:par>
                                <p:cTn id="41" presetID="18" presetClass="entr" presetSubtype="3"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strips(upRight)">
                                      <p:cBhvr>
                                        <p:cTn id="43" dur="500"/>
                                        <p:tgtEl>
                                          <p:spTgt spid="38"/>
                                        </p:tgtEl>
                                      </p:cBhvr>
                                    </p:animEffect>
                                  </p:childTnLst>
                                </p:cTn>
                              </p:par>
                            </p:childTnLst>
                          </p:cTn>
                        </p:par>
                        <p:par>
                          <p:cTn id="44" fill="hold">
                            <p:stCondLst>
                              <p:cond delay="4500"/>
                            </p:stCondLst>
                            <p:childTnLst>
                              <p:par>
                                <p:cTn id="45" presetID="2" presetClass="entr" presetSubtype="8" accel="50000" decel="5000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0-#ppt_w/2"/>
                                          </p:val>
                                        </p:tav>
                                        <p:tav tm="100000">
                                          <p:val>
                                            <p:strVal val="#ppt_x"/>
                                          </p:val>
                                        </p:tav>
                                      </p:tavLst>
                                    </p:anim>
                                    <p:anim calcmode="lin" valueType="num">
                                      <p:cBhvr additive="base">
                                        <p:cTn id="48" dur="500" fill="hold"/>
                                        <p:tgtEl>
                                          <p:spTgt spid="63"/>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4" accel="50000" decel="5000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additive="base">
                                        <p:cTn id="52" dur="500" fill="hold"/>
                                        <p:tgtEl>
                                          <p:spTgt spid="59"/>
                                        </p:tgtEl>
                                        <p:attrNameLst>
                                          <p:attrName>ppt_x</p:attrName>
                                        </p:attrNameLst>
                                      </p:cBhvr>
                                      <p:tavLst>
                                        <p:tav tm="0">
                                          <p:val>
                                            <p:strVal val="#ppt_x"/>
                                          </p:val>
                                        </p:tav>
                                        <p:tav tm="100000">
                                          <p:val>
                                            <p:strVal val="#ppt_x"/>
                                          </p:val>
                                        </p:tav>
                                      </p:tavLst>
                                    </p:anim>
                                    <p:anim calcmode="lin" valueType="num">
                                      <p:cBhvr additive="base">
                                        <p:cTn id="53" dur="500" fill="hold"/>
                                        <p:tgtEl>
                                          <p:spTgt spid="59"/>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childTnLst>
                          </p:cTn>
                        </p:par>
                        <p:par>
                          <p:cTn id="58" fill="hold">
                            <p:stCondLst>
                              <p:cond delay="6000"/>
                            </p:stCondLst>
                            <p:childTnLst>
                              <p:par>
                                <p:cTn id="59" presetID="18" presetClass="entr" presetSubtype="3"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strips(upRight)">
                                      <p:cBhvr>
                                        <p:cTn id="61" dur="500"/>
                                        <p:tgtEl>
                                          <p:spTgt spid="34"/>
                                        </p:tgtEl>
                                      </p:cBhvr>
                                    </p:animEffect>
                                  </p:childTnLst>
                                </p:cTn>
                              </p:par>
                            </p:childTnLst>
                          </p:cTn>
                        </p:par>
                        <p:par>
                          <p:cTn id="62" fill="hold">
                            <p:stCondLst>
                              <p:cond delay="6500"/>
                            </p:stCondLst>
                            <p:childTnLst>
                              <p:par>
                                <p:cTn id="63" presetID="2" presetClass="entr" presetSubtype="2" accel="50000" decel="5000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1+#ppt_w/2"/>
                                          </p:val>
                                        </p:tav>
                                        <p:tav tm="100000">
                                          <p:val>
                                            <p:strVal val="#ppt_x"/>
                                          </p:val>
                                        </p:tav>
                                      </p:tavLst>
                                    </p:anim>
                                    <p:anim calcmode="lin" valueType="num">
                                      <p:cBhvr additive="base">
                                        <p:cTn id="66" dur="500" fill="hold"/>
                                        <p:tgtEl>
                                          <p:spTgt spid="58"/>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 presetClass="entr" presetSubtype="2" accel="50000" decel="5000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additive="base">
                                        <p:cTn id="70" dur="500" fill="hold"/>
                                        <p:tgtEl>
                                          <p:spTgt spid="54"/>
                                        </p:tgtEl>
                                        <p:attrNameLst>
                                          <p:attrName>ppt_x</p:attrName>
                                        </p:attrNameLst>
                                      </p:cBhvr>
                                      <p:tavLst>
                                        <p:tav tm="0">
                                          <p:val>
                                            <p:strVal val="1+#ppt_w/2"/>
                                          </p:val>
                                        </p:tav>
                                        <p:tav tm="100000">
                                          <p:val>
                                            <p:strVal val="#ppt_x"/>
                                          </p:val>
                                        </p:tav>
                                      </p:tavLst>
                                    </p:anim>
                                    <p:anim calcmode="lin" valueType="num">
                                      <p:cBhvr additive="base">
                                        <p:cTn id="71" dur="500" fill="hold"/>
                                        <p:tgtEl>
                                          <p:spTgt spid="54"/>
                                        </p:tgtEl>
                                        <p:attrNameLst>
                                          <p:attrName>ppt_y</p:attrName>
                                        </p:attrNameLst>
                                      </p:cBhvr>
                                      <p:tavLst>
                                        <p:tav tm="0">
                                          <p:val>
                                            <p:strVal val="#ppt_y"/>
                                          </p:val>
                                        </p:tav>
                                        <p:tav tm="100000">
                                          <p:val>
                                            <p:strVal val="#ppt_y"/>
                                          </p:val>
                                        </p:tav>
                                      </p:tavLst>
                                    </p:anim>
                                  </p:childTnLst>
                                </p:cTn>
                              </p:par>
                            </p:childTnLst>
                          </p:cTn>
                        </p:par>
                        <p:par>
                          <p:cTn id="72" fill="hold">
                            <p:stCondLst>
                              <p:cond delay="7500"/>
                            </p:stCondLst>
                            <p:childTnLst>
                              <p:par>
                                <p:cTn id="73" presetID="10" presetClass="entr" presetSubtype="0" fill="hold" grpId="0" nodeType="after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par>
                          <p:cTn id="76" fill="hold">
                            <p:stCondLst>
                              <p:cond delay="8000"/>
                            </p:stCondLst>
                            <p:childTnLst>
                              <p:par>
                                <p:cTn id="77" presetID="18" presetClass="entr" presetSubtype="3"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strips(upRight)">
                                      <p:cBhvr>
                                        <p:cTn id="79" dur="500"/>
                                        <p:tgtEl>
                                          <p:spTgt spid="37"/>
                                        </p:tgtEl>
                                      </p:cBhvr>
                                    </p:animEffect>
                                  </p:childTnLst>
                                </p:cTn>
                              </p:par>
                            </p:childTnLst>
                          </p:cTn>
                        </p:par>
                        <p:par>
                          <p:cTn id="80" fill="hold">
                            <p:stCondLst>
                              <p:cond delay="8500"/>
                            </p:stCondLst>
                            <p:childTnLst>
                              <p:par>
                                <p:cTn id="81" presetID="2" presetClass="entr" presetSubtype="2" accel="50000" decel="50000" fill="hold" grpId="0" nodeType="afterEffect">
                                  <p:stCondLst>
                                    <p:cond delay="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500" fill="hold"/>
                                        <p:tgtEl>
                                          <p:spTgt spid="53"/>
                                        </p:tgtEl>
                                        <p:attrNameLst>
                                          <p:attrName>ppt_x</p:attrName>
                                        </p:attrNameLst>
                                      </p:cBhvr>
                                      <p:tavLst>
                                        <p:tav tm="0">
                                          <p:val>
                                            <p:strVal val="1+#ppt_w/2"/>
                                          </p:val>
                                        </p:tav>
                                        <p:tav tm="100000">
                                          <p:val>
                                            <p:strVal val="#ppt_x"/>
                                          </p:val>
                                        </p:tav>
                                      </p:tavLst>
                                    </p:anim>
                                    <p:anim calcmode="lin" valueType="num">
                                      <p:cBhvr additive="base">
                                        <p:cTn id="84" dur="500" fill="hold"/>
                                        <p:tgtEl>
                                          <p:spTgt spid="53"/>
                                        </p:tgtEl>
                                        <p:attrNameLst>
                                          <p:attrName>ppt_y</p:attrName>
                                        </p:attrNameLst>
                                      </p:cBhvr>
                                      <p:tavLst>
                                        <p:tav tm="0">
                                          <p:val>
                                            <p:strVal val="#ppt_y"/>
                                          </p:val>
                                        </p:tav>
                                        <p:tav tm="100000">
                                          <p:val>
                                            <p:strVal val="#ppt_y"/>
                                          </p:val>
                                        </p:tav>
                                      </p:tavLst>
                                    </p:anim>
                                  </p:childTnLst>
                                </p:cTn>
                              </p:par>
                            </p:childTnLst>
                          </p:cTn>
                        </p:par>
                        <p:par>
                          <p:cTn id="85" fill="hold">
                            <p:stCondLst>
                              <p:cond delay="9000"/>
                            </p:stCondLst>
                            <p:childTnLst>
                              <p:par>
                                <p:cTn id="86" presetID="2" presetClass="entr" presetSubtype="2" accel="50000" decel="50000"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1+#ppt_w/2"/>
                                          </p:val>
                                        </p:tav>
                                        <p:tav tm="100000">
                                          <p:val>
                                            <p:strVal val="#ppt_x"/>
                                          </p:val>
                                        </p:tav>
                                      </p:tavLst>
                                    </p:anim>
                                    <p:anim calcmode="lin" valueType="num">
                                      <p:cBhvr additive="base">
                                        <p:cTn id="89" dur="500" fill="hold"/>
                                        <p:tgtEl>
                                          <p:spTgt spid="49"/>
                                        </p:tgtEl>
                                        <p:attrNameLst>
                                          <p:attrName>ppt_y</p:attrName>
                                        </p:attrNameLst>
                                      </p:cBhvr>
                                      <p:tavLst>
                                        <p:tav tm="0">
                                          <p:val>
                                            <p:strVal val="#ppt_y"/>
                                          </p:val>
                                        </p:tav>
                                        <p:tav tm="100000">
                                          <p:val>
                                            <p:strVal val="#ppt_y"/>
                                          </p:val>
                                        </p:tav>
                                      </p:tavLst>
                                    </p:anim>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2" grpId="0"/>
      <p:bldP spid="43" grpId="0"/>
      <p:bldP spid="47" grpId="0"/>
      <p:bldP spid="48" grpId="0"/>
      <p:bldP spid="52" grpId="0"/>
      <p:bldP spid="53" grpId="0"/>
      <p:bldP spid="57" grpId="0"/>
      <p:bldP spid="58" grpId="0"/>
      <p:bldP spid="62" grpId="0"/>
      <p:bldP spid="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grpSp>
        <p:nvGrpSpPr>
          <p:cNvPr id="99" name="组合 98"/>
          <p:cNvGrpSpPr/>
          <p:nvPr/>
        </p:nvGrpSpPr>
        <p:grpSpPr bwMode="auto">
          <a:xfrm>
            <a:off x="8258358" y="3162301"/>
            <a:ext cx="2990460" cy="2990851"/>
            <a:chOff x="768366" y="1765300"/>
            <a:chExt cx="2992140" cy="2992140"/>
          </a:xfrm>
        </p:grpSpPr>
        <p:sp>
          <p:nvSpPr>
            <p:cNvPr id="100" name="椭圆 99"/>
            <p:cNvSpPr/>
            <p:nvPr/>
          </p:nvSpPr>
          <p:spPr bwMode="auto">
            <a:xfrm>
              <a:off x="768366" y="1765300"/>
              <a:ext cx="2992140" cy="2992140"/>
            </a:xfrm>
            <a:prstGeom prst="ellipse">
              <a:avLst/>
            </a:prstGeom>
            <a:solidFill>
              <a:schemeClr val="accent1"/>
            </a:solid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sp>
          <p:nvSpPr>
            <p:cNvPr id="101" name="椭圆 100"/>
            <p:cNvSpPr/>
            <p:nvPr/>
          </p:nvSpPr>
          <p:spPr bwMode="auto">
            <a:xfrm>
              <a:off x="920832" y="1917766"/>
              <a:ext cx="2687208" cy="2687209"/>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grpSp>
      <p:grpSp>
        <p:nvGrpSpPr>
          <p:cNvPr id="102" name="组合 101"/>
          <p:cNvGrpSpPr/>
          <p:nvPr/>
        </p:nvGrpSpPr>
        <p:grpSpPr bwMode="auto">
          <a:xfrm>
            <a:off x="4443100" y="1437219"/>
            <a:ext cx="2990460" cy="2990849"/>
            <a:chOff x="768366" y="1765300"/>
            <a:chExt cx="2992140" cy="2992140"/>
          </a:xfrm>
        </p:grpSpPr>
        <p:sp>
          <p:nvSpPr>
            <p:cNvPr id="103" name="椭圆 102"/>
            <p:cNvSpPr/>
            <p:nvPr/>
          </p:nvSpPr>
          <p:spPr bwMode="auto">
            <a:xfrm>
              <a:off x="768366" y="1765300"/>
              <a:ext cx="2992140" cy="2992140"/>
            </a:xfrm>
            <a:prstGeom prst="ellipse">
              <a:avLst/>
            </a:prstGeom>
            <a:solidFill>
              <a:schemeClr val="accent1"/>
            </a:solid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sp>
          <p:nvSpPr>
            <p:cNvPr id="104" name="椭圆 103"/>
            <p:cNvSpPr/>
            <p:nvPr/>
          </p:nvSpPr>
          <p:spPr bwMode="auto">
            <a:xfrm>
              <a:off x="920832" y="1917766"/>
              <a:ext cx="2687208" cy="2687208"/>
            </a:xfrm>
            <a:prstGeom prst="ellipse">
              <a:avLst/>
            </a:prstGeom>
            <a:blipFill dpi="0" rotWithShape="1">
              <a:blip r:embed="rId4"/>
              <a:srcRect/>
              <a:stretch>
                <a:fillRect l="-31000"/>
              </a:stretch>
            </a:blip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grpSp>
      <p:grpSp>
        <p:nvGrpSpPr>
          <p:cNvPr id="105" name="组合 104"/>
          <p:cNvGrpSpPr/>
          <p:nvPr/>
        </p:nvGrpSpPr>
        <p:grpSpPr bwMode="auto">
          <a:xfrm>
            <a:off x="1017308" y="3353842"/>
            <a:ext cx="2990461" cy="2992967"/>
            <a:chOff x="768366" y="1765300"/>
            <a:chExt cx="2992140" cy="2992140"/>
          </a:xfrm>
        </p:grpSpPr>
        <p:sp>
          <p:nvSpPr>
            <p:cNvPr id="106" name="椭圆 105"/>
            <p:cNvSpPr/>
            <p:nvPr/>
          </p:nvSpPr>
          <p:spPr bwMode="auto">
            <a:xfrm>
              <a:off x="768366" y="1765300"/>
              <a:ext cx="2992140" cy="2992140"/>
            </a:xfrm>
            <a:prstGeom prst="ellipse">
              <a:avLst/>
            </a:prstGeom>
            <a:solidFill>
              <a:schemeClr val="accent1"/>
            </a:solid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sp>
          <p:nvSpPr>
            <p:cNvPr id="107" name="椭圆 106"/>
            <p:cNvSpPr/>
            <p:nvPr/>
          </p:nvSpPr>
          <p:spPr bwMode="auto">
            <a:xfrm>
              <a:off x="920832" y="1917658"/>
              <a:ext cx="2687209" cy="2687424"/>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pPr defTabSz="913765">
                <a:defRPr/>
              </a:pPr>
              <a:endParaRPr lang="zh-CN" altLang="en-US" sz="1500" kern="0">
                <a:solidFill>
                  <a:prstClr val="black"/>
                </a:solidFill>
                <a:latin typeface="Calibri" panose="020F0502020204030204"/>
                <a:ea typeface="微软雅黑" panose="020B0503020204020204" pitchFamily="34" charset="-122"/>
              </a:endParaRPr>
            </a:p>
          </p:txBody>
        </p:sp>
      </p:grpSp>
      <p:sp>
        <p:nvSpPr>
          <p:cNvPr id="108" name="椭圆 107"/>
          <p:cNvSpPr/>
          <p:nvPr/>
        </p:nvSpPr>
        <p:spPr bwMode="auto">
          <a:xfrm>
            <a:off x="934769" y="3315741"/>
            <a:ext cx="960842" cy="958851"/>
          </a:xfrm>
          <a:prstGeom prst="ellipse">
            <a:avLst/>
          </a:prstGeom>
          <a:solidFill>
            <a:schemeClr val="accent1"/>
          </a:solidFill>
          <a:ln w="12700" cmpd="sng">
            <a:noFill/>
            <a:miter lim="800000"/>
          </a:ln>
        </p:spPr>
        <p:txBody>
          <a:bodyPr lIns="121908" tIns="60954" rIns="121908" bIns="60954" anchor="ctr"/>
          <a:lstStyle/>
          <a:p>
            <a:pPr algn="ctr">
              <a:defRPr/>
            </a:pPr>
            <a:endParaRPr lang="zh-CN" altLang="en-US" sz="1900" ker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9" name="椭圆 108"/>
          <p:cNvSpPr/>
          <p:nvPr/>
        </p:nvSpPr>
        <p:spPr bwMode="auto">
          <a:xfrm>
            <a:off x="4563734" y="1166286"/>
            <a:ext cx="960842" cy="960967"/>
          </a:xfrm>
          <a:prstGeom prst="ellipse">
            <a:avLst/>
          </a:prstGeom>
          <a:solidFill>
            <a:schemeClr val="accent1"/>
          </a:solidFill>
          <a:ln w="12700" cmpd="sng">
            <a:noFill/>
            <a:miter lim="800000"/>
          </a:ln>
        </p:spPr>
        <p:txBody>
          <a:bodyPr lIns="121908" tIns="60954" rIns="121908" bIns="60954" anchor="ctr"/>
          <a:lstStyle/>
          <a:p>
            <a:pPr algn="ctr">
              <a:defRPr/>
            </a:pPr>
            <a:endParaRPr lang="zh-CN" altLang="en-US" sz="1900" ker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0" name="椭圆 109"/>
          <p:cNvSpPr/>
          <p:nvPr/>
        </p:nvSpPr>
        <p:spPr bwMode="auto">
          <a:xfrm>
            <a:off x="8256240" y="3194052"/>
            <a:ext cx="958726" cy="960967"/>
          </a:xfrm>
          <a:prstGeom prst="ellipse">
            <a:avLst/>
          </a:prstGeom>
          <a:solidFill>
            <a:schemeClr val="accent1"/>
          </a:solidFill>
          <a:ln w="12700" cmpd="sng">
            <a:noFill/>
            <a:miter lim="800000"/>
          </a:ln>
        </p:spPr>
        <p:txBody>
          <a:bodyPr lIns="121908" tIns="60954" rIns="121908" bIns="60954" anchor="ctr"/>
          <a:lstStyle/>
          <a:p>
            <a:pPr algn="ctr">
              <a:defRPr/>
            </a:pPr>
            <a:endParaRPr lang="zh-CN" altLang="en-US" sz="1900" ker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1" name="TextBox 110"/>
          <p:cNvSpPr txBox="1">
            <a:spLocks noChangeArrowheads="1"/>
          </p:cNvSpPr>
          <p:nvPr/>
        </p:nvSpPr>
        <p:spPr bwMode="auto">
          <a:xfrm>
            <a:off x="1079233" y="3561274"/>
            <a:ext cx="671913" cy="38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dirty="0">
                <a:solidFill>
                  <a:schemeClr val="bg1"/>
                </a:solidFill>
                <a:latin typeface="微软雅黑" panose="020B0503020204020204" pitchFamily="34" charset="-122"/>
                <a:ea typeface="微软雅黑" panose="020B0503020204020204" pitchFamily="34" charset="-122"/>
              </a:rPr>
              <a:t>标题</a:t>
            </a:r>
          </a:p>
        </p:txBody>
      </p:sp>
      <p:sp>
        <p:nvSpPr>
          <p:cNvPr id="112" name="TextBox 111"/>
          <p:cNvSpPr txBox="1">
            <a:spLocks noChangeArrowheads="1"/>
          </p:cNvSpPr>
          <p:nvPr/>
        </p:nvSpPr>
        <p:spPr bwMode="auto">
          <a:xfrm>
            <a:off x="4705024" y="1449918"/>
            <a:ext cx="671913" cy="38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dirty="0">
                <a:solidFill>
                  <a:schemeClr val="bg1"/>
                </a:solidFill>
                <a:latin typeface="微软雅黑" panose="020B0503020204020204" pitchFamily="34" charset="-122"/>
                <a:ea typeface="微软雅黑" panose="020B0503020204020204" pitchFamily="34" charset="-122"/>
              </a:rPr>
              <a:t>标题</a:t>
            </a:r>
          </a:p>
        </p:txBody>
      </p:sp>
      <p:sp>
        <p:nvSpPr>
          <p:cNvPr id="113" name="TextBox 112"/>
          <p:cNvSpPr txBox="1">
            <a:spLocks noChangeArrowheads="1"/>
          </p:cNvSpPr>
          <p:nvPr/>
        </p:nvSpPr>
        <p:spPr bwMode="auto">
          <a:xfrm>
            <a:off x="8413403" y="3460751"/>
            <a:ext cx="671913" cy="38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900" dirty="0">
                <a:solidFill>
                  <a:schemeClr val="bg1"/>
                </a:solidFill>
                <a:latin typeface="微软雅黑" panose="020B0503020204020204" pitchFamily="34" charset="-122"/>
                <a:ea typeface="微软雅黑" panose="020B0503020204020204" pitchFamily="34" charset="-122"/>
              </a:rPr>
              <a:t>标题</a:t>
            </a:r>
          </a:p>
        </p:txBody>
      </p:sp>
      <p:sp>
        <p:nvSpPr>
          <p:cNvPr id="114" name="TextBox 113"/>
          <p:cNvSpPr txBox="1">
            <a:spLocks noChangeArrowheads="1"/>
          </p:cNvSpPr>
          <p:nvPr/>
        </p:nvSpPr>
        <p:spPr bwMode="auto">
          <a:xfrm>
            <a:off x="1309282" y="1852416"/>
            <a:ext cx="2590463" cy="93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5" name="TextBox 114"/>
          <p:cNvSpPr txBox="1">
            <a:spLocks noChangeArrowheads="1"/>
          </p:cNvSpPr>
          <p:nvPr/>
        </p:nvSpPr>
        <p:spPr bwMode="auto">
          <a:xfrm>
            <a:off x="4726607" y="4941708"/>
            <a:ext cx="2592580" cy="93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6" name="TextBox 115"/>
          <p:cNvSpPr txBox="1">
            <a:spLocks noChangeArrowheads="1"/>
          </p:cNvSpPr>
          <p:nvPr/>
        </p:nvSpPr>
        <p:spPr bwMode="auto">
          <a:xfrm>
            <a:off x="8546098" y="1772817"/>
            <a:ext cx="2590463" cy="93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3" rIns="91407" bIns="4570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anim calcmode="lin" valueType="num">
                                      <p:cBhvr>
                                        <p:cTn id="8" dur="500" fill="hold"/>
                                        <p:tgtEl>
                                          <p:spTgt spid="105"/>
                                        </p:tgtEl>
                                        <p:attrNameLst>
                                          <p:attrName>ppt_x</p:attrName>
                                        </p:attrNameLst>
                                      </p:cBhvr>
                                      <p:tavLst>
                                        <p:tav tm="0">
                                          <p:val>
                                            <p:strVal val="#ppt_x"/>
                                          </p:val>
                                        </p:tav>
                                        <p:tav tm="100000">
                                          <p:val>
                                            <p:strVal val="#ppt_x"/>
                                          </p:val>
                                        </p:tav>
                                      </p:tavLst>
                                    </p:anim>
                                    <p:anim calcmode="lin" valueType="num">
                                      <p:cBhvr>
                                        <p:cTn id="9" dur="5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wipe(down)">
                                      <p:cBhvr>
                                        <p:cTn id="13" dur="500"/>
                                        <p:tgtEl>
                                          <p:spTgt spid="114"/>
                                        </p:tgtEl>
                                      </p:cBhvr>
                                    </p:animEffect>
                                  </p:childTnLst>
                                </p:cTn>
                              </p:par>
                            </p:childTnLst>
                          </p:cTn>
                        </p:par>
                        <p:par>
                          <p:cTn id="14" fill="hold">
                            <p:stCondLst>
                              <p:cond delay="1000"/>
                            </p:stCondLst>
                            <p:childTnLst>
                              <p:par>
                                <p:cTn id="15" presetID="52" presetClass="entr" presetSubtype="0"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Scale>
                                      <p:cBhvr>
                                        <p:cTn id="17" dur="500" decel="50000" fill="hold">
                                          <p:stCondLst>
                                            <p:cond delay="0"/>
                                          </p:stCondLst>
                                        </p:cTn>
                                        <p:tgtEl>
                                          <p:spTgt spid="10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08"/>
                                        </p:tgtEl>
                                        <p:attrNameLst>
                                          <p:attrName>ppt_x</p:attrName>
                                          <p:attrName>ppt_y</p:attrName>
                                        </p:attrNameLst>
                                      </p:cBhvr>
                                    </p:animMotion>
                                    <p:animEffect transition="in" filter="fade">
                                      <p:cBhvr>
                                        <p:cTn id="19" dur="500"/>
                                        <p:tgtEl>
                                          <p:spTgt spid="108"/>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Scale>
                                      <p:cBhvr>
                                        <p:cTn id="22" dur="500" decel="50000" fill="hold">
                                          <p:stCondLst>
                                            <p:cond delay="0"/>
                                          </p:stCondLst>
                                        </p:cTn>
                                        <p:tgtEl>
                                          <p:spTgt spid="1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500" decel="50000" fill="hold">
                                          <p:stCondLst>
                                            <p:cond delay="0"/>
                                          </p:stCondLst>
                                        </p:cTn>
                                        <p:tgtEl>
                                          <p:spTgt spid="111"/>
                                        </p:tgtEl>
                                        <p:attrNameLst>
                                          <p:attrName>ppt_x</p:attrName>
                                          <p:attrName>ppt_y</p:attrName>
                                        </p:attrNameLst>
                                      </p:cBhvr>
                                    </p:animMotion>
                                    <p:animEffect transition="in" filter="fade">
                                      <p:cBhvr>
                                        <p:cTn id="24" dur="500"/>
                                        <p:tgtEl>
                                          <p:spTgt spid="111"/>
                                        </p:tgtEl>
                                      </p:cBhvr>
                                    </p:animEffect>
                                  </p:childTnLst>
                                </p:cTn>
                              </p:par>
                            </p:childTnLst>
                          </p:cTn>
                        </p:par>
                        <p:par>
                          <p:cTn id="25" fill="hold">
                            <p:stCondLst>
                              <p:cond delay="1500"/>
                            </p:stCondLst>
                            <p:childTnLst>
                              <p:par>
                                <p:cTn id="26" presetID="47" presetClass="entr" presetSubtype="0" fill="hold" nodeType="after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anim calcmode="lin" valueType="num">
                                      <p:cBhvr>
                                        <p:cTn id="29" dur="500" fill="hold"/>
                                        <p:tgtEl>
                                          <p:spTgt spid="102"/>
                                        </p:tgtEl>
                                        <p:attrNameLst>
                                          <p:attrName>ppt_x</p:attrName>
                                        </p:attrNameLst>
                                      </p:cBhvr>
                                      <p:tavLst>
                                        <p:tav tm="0">
                                          <p:val>
                                            <p:strVal val="#ppt_x"/>
                                          </p:val>
                                        </p:tav>
                                        <p:tav tm="100000">
                                          <p:val>
                                            <p:strVal val="#ppt_x"/>
                                          </p:val>
                                        </p:tav>
                                      </p:tavLst>
                                    </p:anim>
                                    <p:anim calcmode="lin" valueType="num">
                                      <p:cBhvr>
                                        <p:cTn id="30" dur="500" fill="hold"/>
                                        <p:tgtEl>
                                          <p:spTgt spid="102"/>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up)">
                                      <p:cBhvr>
                                        <p:cTn id="34" dur="500"/>
                                        <p:tgtEl>
                                          <p:spTgt spid="115"/>
                                        </p:tgtEl>
                                      </p:cBhvr>
                                    </p:animEffect>
                                  </p:childTnLst>
                                </p:cTn>
                              </p:par>
                            </p:childTnLst>
                          </p:cTn>
                        </p:par>
                        <p:par>
                          <p:cTn id="35" fill="hold">
                            <p:stCondLst>
                              <p:cond delay="2500"/>
                            </p:stCondLst>
                            <p:childTnLst>
                              <p:par>
                                <p:cTn id="36" presetID="52" presetClass="entr" presetSubtype="0" fill="hold" grpId="0" nodeType="afterEffect">
                                  <p:stCondLst>
                                    <p:cond delay="0"/>
                                  </p:stCondLst>
                                  <p:childTnLst>
                                    <p:set>
                                      <p:cBhvr>
                                        <p:cTn id="37" dur="1" fill="hold">
                                          <p:stCondLst>
                                            <p:cond delay="0"/>
                                          </p:stCondLst>
                                        </p:cTn>
                                        <p:tgtEl>
                                          <p:spTgt spid="109"/>
                                        </p:tgtEl>
                                        <p:attrNameLst>
                                          <p:attrName>style.visibility</p:attrName>
                                        </p:attrNameLst>
                                      </p:cBhvr>
                                      <p:to>
                                        <p:strVal val="visible"/>
                                      </p:to>
                                    </p:set>
                                    <p:animScale>
                                      <p:cBhvr>
                                        <p:cTn id="38" dur="5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500" decel="50000" fill="hold">
                                          <p:stCondLst>
                                            <p:cond delay="0"/>
                                          </p:stCondLst>
                                        </p:cTn>
                                        <p:tgtEl>
                                          <p:spTgt spid="109"/>
                                        </p:tgtEl>
                                        <p:attrNameLst>
                                          <p:attrName>ppt_x</p:attrName>
                                          <p:attrName>ppt_y</p:attrName>
                                        </p:attrNameLst>
                                      </p:cBhvr>
                                    </p:animMotion>
                                    <p:animEffect transition="in" filter="fade">
                                      <p:cBhvr>
                                        <p:cTn id="40" dur="500"/>
                                        <p:tgtEl>
                                          <p:spTgt spid="109"/>
                                        </p:tgtEl>
                                      </p:cBhvr>
                                    </p:animEffect>
                                  </p:childTnLst>
                                </p:cTn>
                              </p:par>
                              <p:par>
                                <p:cTn id="41" presetID="52"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Scale>
                                      <p:cBhvr>
                                        <p:cTn id="43" dur="5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12"/>
                                        </p:tgtEl>
                                        <p:attrNameLst>
                                          <p:attrName>ppt_x</p:attrName>
                                          <p:attrName>ppt_y</p:attrName>
                                        </p:attrNameLst>
                                      </p:cBhvr>
                                    </p:animMotion>
                                    <p:animEffect transition="in" filter="fade">
                                      <p:cBhvr>
                                        <p:cTn id="45" dur="500"/>
                                        <p:tgtEl>
                                          <p:spTgt spid="112"/>
                                        </p:tgtEl>
                                      </p:cBhvr>
                                    </p:animEffect>
                                  </p:childTnLst>
                                </p:cTn>
                              </p:par>
                            </p:childTnLst>
                          </p:cTn>
                        </p:par>
                        <p:par>
                          <p:cTn id="46" fill="hold">
                            <p:stCondLst>
                              <p:cond delay="3000"/>
                            </p:stCondLst>
                            <p:childTnLst>
                              <p:par>
                                <p:cTn id="47" presetID="42" presetClass="entr" presetSubtype="0" fill="hold" nodeType="after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anim calcmode="lin" valueType="num">
                                      <p:cBhvr>
                                        <p:cTn id="50" dur="500" fill="hold"/>
                                        <p:tgtEl>
                                          <p:spTgt spid="99"/>
                                        </p:tgtEl>
                                        <p:attrNameLst>
                                          <p:attrName>ppt_x</p:attrName>
                                        </p:attrNameLst>
                                      </p:cBhvr>
                                      <p:tavLst>
                                        <p:tav tm="0">
                                          <p:val>
                                            <p:strVal val="#ppt_x"/>
                                          </p:val>
                                        </p:tav>
                                        <p:tav tm="100000">
                                          <p:val>
                                            <p:strVal val="#ppt_x"/>
                                          </p:val>
                                        </p:tav>
                                      </p:tavLst>
                                    </p:anim>
                                    <p:anim calcmode="lin" valueType="num">
                                      <p:cBhvr>
                                        <p:cTn id="51" dur="500" fill="hold"/>
                                        <p:tgtEl>
                                          <p:spTgt spid="99"/>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4" fill="hold" grpId="0" nodeType="after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wipe(down)">
                                      <p:cBhvr>
                                        <p:cTn id="55" dur="500"/>
                                        <p:tgtEl>
                                          <p:spTgt spid="116"/>
                                        </p:tgtEl>
                                      </p:cBhvr>
                                    </p:animEffect>
                                  </p:childTnLst>
                                </p:cTn>
                              </p:par>
                            </p:childTnLst>
                          </p:cTn>
                        </p:par>
                        <p:par>
                          <p:cTn id="56" fill="hold">
                            <p:stCondLst>
                              <p:cond delay="4000"/>
                            </p:stCondLst>
                            <p:childTnLst>
                              <p:par>
                                <p:cTn id="57" presetID="52" presetClass="entr" presetSubtype="0" fill="hold" grpId="0" nodeType="afterEffect">
                                  <p:stCondLst>
                                    <p:cond delay="0"/>
                                  </p:stCondLst>
                                  <p:childTnLst>
                                    <p:set>
                                      <p:cBhvr>
                                        <p:cTn id="58" dur="1" fill="hold">
                                          <p:stCondLst>
                                            <p:cond delay="0"/>
                                          </p:stCondLst>
                                        </p:cTn>
                                        <p:tgtEl>
                                          <p:spTgt spid="110"/>
                                        </p:tgtEl>
                                        <p:attrNameLst>
                                          <p:attrName>style.visibility</p:attrName>
                                        </p:attrNameLst>
                                      </p:cBhvr>
                                      <p:to>
                                        <p:strVal val="visible"/>
                                      </p:to>
                                    </p:set>
                                    <p:animScale>
                                      <p:cBhvr>
                                        <p:cTn id="59" dur="500" decel="50000" fill="hold">
                                          <p:stCondLst>
                                            <p:cond delay="0"/>
                                          </p:stCondLst>
                                        </p:cTn>
                                        <p:tgtEl>
                                          <p:spTgt spid="1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500" decel="50000" fill="hold">
                                          <p:stCondLst>
                                            <p:cond delay="0"/>
                                          </p:stCondLst>
                                        </p:cTn>
                                        <p:tgtEl>
                                          <p:spTgt spid="110"/>
                                        </p:tgtEl>
                                        <p:attrNameLst>
                                          <p:attrName>ppt_x</p:attrName>
                                          <p:attrName>ppt_y</p:attrName>
                                        </p:attrNameLst>
                                      </p:cBhvr>
                                    </p:animMotion>
                                    <p:animEffect transition="in" filter="fade">
                                      <p:cBhvr>
                                        <p:cTn id="61" dur="500"/>
                                        <p:tgtEl>
                                          <p:spTgt spid="110"/>
                                        </p:tgtEl>
                                      </p:cBhvr>
                                    </p:animEffect>
                                  </p:childTnLst>
                                </p:cTn>
                              </p:par>
                              <p:par>
                                <p:cTn id="62" presetID="52" presetClass="entr" presetSubtype="0" fill="hold" grpId="0" nodeType="withEffect">
                                  <p:stCondLst>
                                    <p:cond delay="0"/>
                                  </p:stCondLst>
                                  <p:childTnLst>
                                    <p:set>
                                      <p:cBhvr>
                                        <p:cTn id="63" dur="1" fill="hold">
                                          <p:stCondLst>
                                            <p:cond delay="0"/>
                                          </p:stCondLst>
                                        </p:cTn>
                                        <p:tgtEl>
                                          <p:spTgt spid="113"/>
                                        </p:tgtEl>
                                        <p:attrNameLst>
                                          <p:attrName>style.visibility</p:attrName>
                                        </p:attrNameLst>
                                      </p:cBhvr>
                                      <p:to>
                                        <p:strVal val="visible"/>
                                      </p:to>
                                    </p:set>
                                    <p:animScale>
                                      <p:cBhvr>
                                        <p:cTn id="64" dur="500" decel="50000" fill="hold">
                                          <p:stCondLst>
                                            <p:cond delay="0"/>
                                          </p:stCondLst>
                                        </p:cTn>
                                        <p:tgtEl>
                                          <p:spTgt spid="1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113"/>
                                        </p:tgtEl>
                                        <p:attrNameLst>
                                          <p:attrName>ppt_x</p:attrName>
                                          <p:attrName>ppt_y</p:attrName>
                                        </p:attrNameLst>
                                      </p:cBhvr>
                                    </p:animMotion>
                                    <p:animEffect transition="in" filter="fade">
                                      <p:cBhvr>
                                        <p:cTn id="66" dur="500"/>
                                        <p:tgtEl>
                                          <p:spTgt spid="113"/>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p:bldP spid="112" grpId="0"/>
      <p:bldP spid="113" grpId="0"/>
      <p:bldP spid="114" grpId="0"/>
      <p:bldP spid="115" grpId="0"/>
      <p:bldP spid="116"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84" name="MH_Picture_1"/>
          <p:cNvSpPr/>
          <p:nvPr>
            <p:custDataLst>
              <p:tags r:id="rId1"/>
            </p:custDataLst>
          </p:nvPr>
        </p:nvSpPr>
        <p:spPr>
          <a:xfrm>
            <a:off x="1638721" y="1321173"/>
            <a:ext cx="2327391" cy="4128363"/>
          </a:xfrm>
          <a:custGeom>
            <a:avLst/>
            <a:gdLst>
              <a:gd name="connsiteX0" fmla="*/ 12039 w 2299544"/>
              <a:gd name="connsiteY0" fmla="*/ 0 h 4091715"/>
              <a:gd name="connsiteX1" fmla="*/ 2287503 w 2299544"/>
              <a:gd name="connsiteY1" fmla="*/ 506276 h 4091715"/>
              <a:gd name="connsiteX2" fmla="*/ 2299544 w 2299544"/>
              <a:gd name="connsiteY2" fmla="*/ 3626936 h 4091715"/>
              <a:gd name="connsiteX3" fmla="*/ 0 w 2299544"/>
              <a:gd name="connsiteY3" fmla="*/ 4091715 h 4091715"/>
              <a:gd name="connsiteX0-1" fmla="*/ 881 w 2303626"/>
              <a:gd name="connsiteY0-2" fmla="*/ 0 h 4091715"/>
              <a:gd name="connsiteX1-3" fmla="*/ 2291585 w 2303626"/>
              <a:gd name="connsiteY1-4" fmla="*/ 506276 h 4091715"/>
              <a:gd name="connsiteX2-5" fmla="*/ 2303626 w 2303626"/>
              <a:gd name="connsiteY2-6" fmla="*/ 3626936 h 4091715"/>
              <a:gd name="connsiteX3-7" fmla="*/ 4082 w 2303626"/>
              <a:gd name="connsiteY3-8" fmla="*/ 4091715 h 4091715"/>
              <a:gd name="connsiteX4" fmla="*/ 881 w 2303626"/>
              <a:gd name="connsiteY4" fmla="*/ 0 h 4091715"/>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03626" h="4091715">
                <a:moveTo>
                  <a:pt x="881" y="0"/>
                </a:moveTo>
                <a:lnTo>
                  <a:pt x="2291585" y="506276"/>
                </a:lnTo>
                <a:cubicBezTo>
                  <a:pt x="2295599" y="1546496"/>
                  <a:pt x="2299612" y="2586716"/>
                  <a:pt x="2303626" y="3626936"/>
                </a:cubicBezTo>
                <a:lnTo>
                  <a:pt x="4082" y="4091715"/>
                </a:lnTo>
                <a:cubicBezTo>
                  <a:pt x="8095" y="2727810"/>
                  <a:pt x="-3132" y="1363905"/>
                  <a:pt x="881" y="0"/>
                </a:cubicBezTo>
                <a:close/>
              </a:path>
            </a:pathLst>
          </a:cu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85" name="MH_Picture_2"/>
          <p:cNvSpPr/>
          <p:nvPr>
            <p:custDataLst>
              <p:tags r:id="rId2"/>
            </p:custDataLst>
          </p:nvPr>
        </p:nvSpPr>
        <p:spPr>
          <a:xfrm>
            <a:off x="3896953" y="1316767"/>
            <a:ext cx="2342462" cy="4132767"/>
          </a:xfrm>
          <a:custGeom>
            <a:avLst/>
            <a:gdLst>
              <a:gd name="connsiteX0" fmla="*/ 2300172 w 2318543"/>
              <a:gd name="connsiteY0" fmla="*/ 0 h 4096081"/>
              <a:gd name="connsiteX1" fmla="*/ 2318543 w 2318543"/>
              <a:gd name="connsiteY1" fmla="*/ 4096081 h 4096081"/>
              <a:gd name="connsiteX2" fmla="*/ 0 w 2318543"/>
              <a:gd name="connsiteY2" fmla="*/ 3631302 h 4096081"/>
              <a:gd name="connsiteX3" fmla="*/ 12040 w 2318543"/>
              <a:gd name="connsiteY3" fmla="*/ 510643 h 4096081"/>
            </a:gdLst>
            <a:ahLst/>
            <a:cxnLst>
              <a:cxn ang="0">
                <a:pos x="connsiteX0" y="connsiteY0"/>
              </a:cxn>
              <a:cxn ang="0">
                <a:pos x="connsiteX1" y="connsiteY1"/>
              </a:cxn>
              <a:cxn ang="0">
                <a:pos x="connsiteX2" y="connsiteY2"/>
              </a:cxn>
              <a:cxn ang="0">
                <a:pos x="connsiteX3" y="connsiteY3"/>
              </a:cxn>
            </a:cxnLst>
            <a:rect l="l" t="t" r="r" b="b"/>
            <a:pathLst>
              <a:path w="2318543" h="4096081">
                <a:moveTo>
                  <a:pt x="2300172" y="0"/>
                </a:moveTo>
                <a:lnTo>
                  <a:pt x="2318543" y="4096081"/>
                </a:lnTo>
                <a:lnTo>
                  <a:pt x="0" y="3631302"/>
                </a:lnTo>
                <a:lnTo>
                  <a:pt x="12040" y="510643"/>
                </a:lnTo>
                <a:close/>
              </a:path>
            </a:pathLst>
          </a:cu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86" name="MH_Picture_3"/>
          <p:cNvSpPr/>
          <p:nvPr>
            <p:custDataLst>
              <p:tags r:id="rId3"/>
            </p:custDataLst>
          </p:nvPr>
        </p:nvSpPr>
        <p:spPr>
          <a:xfrm>
            <a:off x="6191824" y="1316770"/>
            <a:ext cx="2349495" cy="4132767"/>
          </a:xfrm>
          <a:custGeom>
            <a:avLst/>
            <a:gdLst>
              <a:gd name="connsiteX0" fmla="*/ 0 w 2325505"/>
              <a:gd name="connsiteY0" fmla="*/ 0 h 4096081"/>
              <a:gd name="connsiteX1" fmla="*/ 2313465 w 2325505"/>
              <a:gd name="connsiteY1" fmla="*/ 510643 h 4096081"/>
              <a:gd name="connsiteX2" fmla="*/ 2325505 w 2325505"/>
              <a:gd name="connsiteY2" fmla="*/ 3631302 h 4096081"/>
              <a:gd name="connsiteX3" fmla="*/ 25961 w 2325505"/>
              <a:gd name="connsiteY3" fmla="*/ 4096081 h 4096081"/>
            </a:gdLst>
            <a:ahLst/>
            <a:cxnLst>
              <a:cxn ang="0">
                <a:pos x="connsiteX0" y="connsiteY0"/>
              </a:cxn>
              <a:cxn ang="0">
                <a:pos x="connsiteX1" y="connsiteY1"/>
              </a:cxn>
              <a:cxn ang="0">
                <a:pos x="connsiteX2" y="connsiteY2"/>
              </a:cxn>
              <a:cxn ang="0">
                <a:pos x="connsiteX3" y="connsiteY3"/>
              </a:cxn>
            </a:cxnLst>
            <a:rect l="l" t="t" r="r" b="b"/>
            <a:pathLst>
              <a:path w="2325505" h="4096081">
                <a:moveTo>
                  <a:pt x="0" y="0"/>
                </a:moveTo>
                <a:lnTo>
                  <a:pt x="2313465" y="510643"/>
                </a:lnTo>
                <a:lnTo>
                  <a:pt x="2325505" y="3631302"/>
                </a:lnTo>
                <a:lnTo>
                  <a:pt x="25961" y="4096081"/>
                </a:lnTo>
                <a:close/>
              </a:path>
            </a:pathLst>
          </a:custGeom>
          <a:blipFill dpi="0" rotWithShape="1">
            <a:blip r:embed="rId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87" name="MH_Picture_4"/>
          <p:cNvSpPr/>
          <p:nvPr>
            <p:custDataLst>
              <p:tags r:id="rId4"/>
            </p:custDataLst>
          </p:nvPr>
        </p:nvSpPr>
        <p:spPr>
          <a:xfrm>
            <a:off x="8471663" y="1328863"/>
            <a:ext cx="2326500" cy="4120673"/>
          </a:xfrm>
          <a:custGeom>
            <a:avLst/>
            <a:gdLst>
              <a:gd name="connsiteX0" fmla="*/ 2287505 w 2299545"/>
              <a:gd name="connsiteY0" fmla="*/ 0 h 4091715"/>
              <a:gd name="connsiteX1" fmla="*/ 2299545 w 2299545"/>
              <a:gd name="connsiteY1" fmla="*/ 4091715 h 4091715"/>
              <a:gd name="connsiteX2" fmla="*/ 0 w 2299545"/>
              <a:gd name="connsiteY2" fmla="*/ 3626936 h 4091715"/>
              <a:gd name="connsiteX3" fmla="*/ 12040 w 2299545"/>
              <a:gd name="connsiteY3" fmla="*/ 506277 h 4091715"/>
              <a:gd name="connsiteX0-1" fmla="*/ 2302745 w 2302745"/>
              <a:gd name="connsiteY0-2" fmla="*/ 0 h 4084095"/>
              <a:gd name="connsiteX1-3" fmla="*/ 2299545 w 2302745"/>
              <a:gd name="connsiteY1-4" fmla="*/ 4084095 h 4084095"/>
              <a:gd name="connsiteX2-5" fmla="*/ 0 w 2302745"/>
              <a:gd name="connsiteY2-6" fmla="*/ 3619316 h 4084095"/>
              <a:gd name="connsiteX3-7" fmla="*/ 12040 w 2302745"/>
              <a:gd name="connsiteY3-8" fmla="*/ 498657 h 4084095"/>
              <a:gd name="connsiteX4" fmla="*/ 2302745 w 2302745"/>
              <a:gd name="connsiteY4" fmla="*/ 0 h 4084095"/>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02745" h="4084095">
                <a:moveTo>
                  <a:pt x="2302745" y="0"/>
                </a:moveTo>
                <a:cubicBezTo>
                  <a:pt x="2301678" y="1361365"/>
                  <a:pt x="2300612" y="2722730"/>
                  <a:pt x="2299545" y="4084095"/>
                </a:cubicBezTo>
                <a:lnTo>
                  <a:pt x="0" y="3619316"/>
                </a:lnTo>
                <a:cubicBezTo>
                  <a:pt x="4013" y="2579096"/>
                  <a:pt x="8027" y="1538877"/>
                  <a:pt x="12040" y="498657"/>
                </a:cubicBezTo>
                <a:lnTo>
                  <a:pt x="2302745" y="0"/>
                </a:lnTo>
                <a:close/>
              </a:path>
            </a:pathLst>
          </a:custGeom>
          <a:blipFill dpi="0" rotWithShape="1">
            <a:blip r:embed="rId1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88" name="矩形 55"/>
          <p:cNvSpPr/>
          <p:nvPr/>
        </p:nvSpPr>
        <p:spPr>
          <a:xfrm>
            <a:off x="1199456" y="5720867"/>
            <a:ext cx="9215824" cy="492430"/>
          </a:xfrm>
          <a:prstGeom prst="rect">
            <a:avLst/>
          </a:prstGeom>
        </p:spPr>
        <p:txBody>
          <a:bodyPr wrap="square" lIns="121908" tIns="60954" rIns="121908" bIns="60954">
            <a:spAutoFit/>
          </a:bodyPr>
          <a:lstStyle/>
          <a:p>
            <a:pPr algn="ct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1000"/>
                                        <p:tgtEl>
                                          <p:spTgt spid="8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1000"/>
                                        <p:tgtEl>
                                          <p:spTgt spid="8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left)">
                                      <p:cBhvr>
                                        <p:cTn id="19" dur="1000"/>
                                        <p:tgtEl>
                                          <p:spTgt spid="87"/>
                                        </p:tgtEl>
                                      </p:cBhvr>
                                    </p:animEffect>
                                  </p:childTnLst>
                                </p:cTn>
                              </p:par>
                            </p:childTnLst>
                          </p:cTn>
                        </p:par>
                        <p:par>
                          <p:cTn id="20" fill="hold">
                            <p:stCondLst>
                              <p:cond delay="4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8"/>
                                        </p:tgtEl>
                                        <p:attrNameLst>
                                          <p:attrName>style.visibility</p:attrName>
                                        </p:attrNameLst>
                                      </p:cBhvr>
                                      <p:to>
                                        <p:strVal val="visible"/>
                                      </p:to>
                                    </p:set>
                                    <p:anim calcmode="lin" valueType="num">
                                      <p:cBhvr>
                                        <p:cTn id="23"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8"/>
                                        </p:tgtEl>
                                        <p:attrNameLst>
                                          <p:attrName>ppt_y</p:attrName>
                                        </p:attrNameLst>
                                      </p:cBhvr>
                                      <p:tavLst>
                                        <p:tav tm="0">
                                          <p:val>
                                            <p:strVal val="#ppt_y"/>
                                          </p:val>
                                        </p:tav>
                                        <p:tav tm="100000">
                                          <p:val>
                                            <p:strVal val="#ppt_y"/>
                                          </p:val>
                                        </p:tav>
                                      </p:tavLst>
                                    </p:anim>
                                    <p:anim calcmode="lin" valueType="num">
                                      <p:cBhvr>
                                        <p:cTn id="25"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8"/>
                                        </p:tgtEl>
                                      </p:cBhvr>
                                    </p:animEffect>
                                  </p:childTnLst>
                                </p:cTn>
                              </p:par>
                            </p:childTnLst>
                          </p:cTn>
                        </p:par>
                        <p:par>
                          <p:cTn id="28" fill="hold">
                            <p:stCondLst>
                              <p:cond delay="705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0"/>
          <p:cNvSpPr>
            <a:spLocks noChangeArrowheads="1"/>
          </p:cNvSpPr>
          <p:nvPr/>
        </p:nvSpPr>
        <p:spPr bwMode="auto">
          <a:xfrm>
            <a:off x="1" y="4737464"/>
            <a:ext cx="2976033" cy="251883"/>
          </a:xfrm>
          <a:prstGeom prst="rect">
            <a:avLst/>
          </a:prstGeom>
          <a:solidFill>
            <a:schemeClr val="bg2"/>
          </a:solidFill>
          <a:ln w="9525">
            <a:noFill/>
            <a:miter lim="800000"/>
          </a:ln>
        </p:spPr>
        <p:txBody>
          <a:bodyPr anchor="ctr"/>
          <a:lstStyle/>
          <a:p>
            <a:pPr algn="ctr" eaLnBrk="1" hangingPunct="1">
              <a:buFont typeface="Arial" panose="020B0604020202020204" pitchFamily="34" charset="0"/>
              <a:buNone/>
            </a:pPr>
            <a:endParaRPr lang="zh-CN" altLang="zh-CN" sz="2400">
              <a:solidFill>
                <a:srgbClr val="FFFFFF"/>
              </a:solidFill>
              <a:latin typeface="Arial" panose="020B0604020202020204" pitchFamily="34" charset="0"/>
              <a:ea typeface="宋体" panose="02010600030101010101" pitchFamily="2" charset="-122"/>
            </a:endParaRPr>
          </a:p>
        </p:txBody>
      </p:sp>
      <p:sp>
        <p:nvSpPr>
          <p:cNvPr id="3" name="矩形 33"/>
          <p:cNvSpPr>
            <a:spLocks noChangeArrowheads="1"/>
          </p:cNvSpPr>
          <p:nvPr/>
        </p:nvSpPr>
        <p:spPr bwMode="auto">
          <a:xfrm>
            <a:off x="3069168" y="3488631"/>
            <a:ext cx="2976033" cy="251883"/>
          </a:xfrm>
          <a:prstGeom prst="rect">
            <a:avLst/>
          </a:prstGeom>
          <a:solidFill>
            <a:schemeClr val="tx2"/>
          </a:solidFill>
          <a:ln w="9525">
            <a:noFill/>
            <a:miter lim="800000"/>
          </a:ln>
        </p:spPr>
        <p:txBody>
          <a:bodyPr anchor="ctr"/>
          <a:lstStyle/>
          <a:p>
            <a:pPr algn="ctr" eaLnBrk="1" hangingPunct="1">
              <a:buFont typeface="Arial" panose="020B0604020202020204" pitchFamily="34" charset="0"/>
              <a:buNone/>
            </a:pPr>
            <a:endParaRPr lang="zh-CN" altLang="zh-CN" sz="2400">
              <a:solidFill>
                <a:srgbClr val="FFFFFF"/>
              </a:solidFill>
              <a:latin typeface="Arial" panose="020B0604020202020204" pitchFamily="34" charset="0"/>
              <a:ea typeface="宋体" panose="02010600030101010101" pitchFamily="2" charset="-122"/>
            </a:endParaRPr>
          </a:p>
        </p:txBody>
      </p:sp>
      <p:sp>
        <p:nvSpPr>
          <p:cNvPr id="4" name="矩形 36"/>
          <p:cNvSpPr>
            <a:spLocks noChangeArrowheads="1"/>
          </p:cNvSpPr>
          <p:nvPr/>
        </p:nvSpPr>
        <p:spPr bwMode="auto">
          <a:xfrm>
            <a:off x="6140452" y="4737464"/>
            <a:ext cx="2976033" cy="251883"/>
          </a:xfrm>
          <a:prstGeom prst="rect">
            <a:avLst/>
          </a:prstGeom>
          <a:solidFill>
            <a:schemeClr val="accent1"/>
          </a:solidFill>
          <a:ln w="9525">
            <a:noFill/>
            <a:miter lim="800000"/>
          </a:ln>
        </p:spPr>
        <p:txBody>
          <a:bodyPr anchor="ctr"/>
          <a:lstStyle/>
          <a:p>
            <a:pPr algn="ctr" eaLnBrk="1" hangingPunct="1">
              <a:buFont typeface="Arial" panose="020B0604020202020204" pitchFamily="34" charset="0"/>
              <a:buNone/>
            </a:pPr>
            <a:endParaRPr lang="zh-CN" altLang="zh-CN" sz="2400">
              <a:solidFill>
                <a:srgbClr val="FFFFFF"/>
              </a:solidFill>
              <a:latin typeface="Arial" panose="020B0604020202020204" pitchFamily="34" charset="0"/>
              <a:ea typeface="宋体" panose="02010600030101010101" pitchFamily="2" charset="-122"/>
            </a:endParaRPr>
          </a:p>
        </p:txBody>
      </p:sp>
      <p:sp>
        <p:nvSpPr>
          <p:cNvPr id="5" name="矩形 39"/>
          <p:cNvSpPr>
            <a:spLocks noChangeArrowheads="1"/>
          </p:cNvSpPr>
          <p:nvPr/>
        </p:nvSpPr>
        <p:spPr bwMode="auto">
          <a:xfrm>
            <a:off x="9209618" y="3488631"/>
            <a:ext cx="2976033" cy="251883"/>
          </a:xfrm>
          <a:prstGeom prst="rect">
            <a:avLst/>
          </a:prstGeom>
          <a:solidFill>
            <a:schemeClr val="accent2"/>
          </a:solidFill>
          <a:ln w="9525">
            <a:noFill/>
            <a:miter lim="800000"/>
          </a:ln>
        </p:spPr>
        <p:txBody>
          <a:bodyPr anchor="ctr"/>
          <a:lstStyle/>
          <a:p>
            <a:pPr algn="ctr" eaLnBrk="1" hangingPunct="1">
              <a:buFont typeface="Arial" panose="020B0604020202020204" pitchFamily="34" charset="0"/>
              <a:buNone/>
            </a:pPr>
            <a:endParaRPr lang="zh-CN" altLang="zh-CN" sz="2400">
              <a:solidFill>
                <a:srgbClr val="FFFFFF"/>
              </a:solidFill>
              <a:latin typeface="Arial" panose="020B0604020202020204" pitchFamily="34" charset="0"/>
              <a:ea typeface="宋体" panose="02010600030101010101" pitchFamily="2" charset="-122"/>
            </a:endParaRPr>
          </a:p>
        </p:txBody>
      </p:sp>
      <p:sp>
        <p:nvSpPr>
          <p:cNvPr id="6" name="矩形 43"/>
          <p:cNvSpPr>
            <a:spLocks noChangeArrowheads="1"/>
          </p:cNvSpPr>
          <p:nvPr/>
        </p:nvSpPr>
        <p:spPr bwMode="auto">
          <a:xfrm>
            <a:off x="1" y="5106914"/>
            <a:ext cx="2976033" cy="1482785"/>
          </a:xfrm>
          <a:prstGeom prst="rect">
            <a:avLst/>
          </a:prstGeom>
          <a:noFill/>
          <a:ln w="9525">
            <a:noFill/>
            <a:miter lim="800000"/>
          </a:ln>
        </p:spPr>
        <p:txBody>
          <a:bodyPr lIns="240000" rIns="240000"/>
          <a:lstStyle/>
          <a:p>
            <a:pPr algn="just">
              <a:lnSpc>
                <a:spcPct val="130000"/>
              </a:lnSpc>
              <a:spcBef>
                <a:spcPts val="800"/>
              </a:spcBef>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点击此处输入文字点击此处输入文字点击此处输入文字点击输入文字</a:t>
            </a:r>
          </a:p>
        </p:txBody>
      </p:sp>
      <p:sp>
        <p:nvSpPr>
          <p:cNvPr id="7" name="矩形 44"/>
          <p:cNvSpPr>
            <a:spLocks noChangeArrowheads="1"/>
          </p:cNvSpPr>
          <p:nvPr/>
        </p:nvSpPr>
        <p:spPr bwMode="auto">
          <a:xfrm>
            <a:off x="6140452" y="5025332"/>
            <a:ext cx="2976033" cy="1682459"/>
          </a:xfrm>
          <a:prstGeom prst="rect">
            <a:avLst/>
          </a:prstGeom>
          <a:noFill/>
          <a:ln w="9525">
            <a:noFill/>
            <a:miter lim="800000"/>
          </a:ln>
        </p:spPr>
        <p:txBody>
          <a:bodyPr lIns="240000" rIns="240000"/>
          <a:lstStyle/>
          <a:p>
            <a:pPr algn="just">
              <a:lnSpc>
                <a:spcPct val="130000"/>
              </a:lnSpc>
              <a:spcBef>
                <a:spcPts val="800"/>
              </a:spcBef>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此处输入文字点击此处输入文字点击此处输入文字点击输入文字</a:t>
            </a:r>
          </a:p>
        </p:txBody>
      </p:sp>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176381" y="2898284"/>
            <a:ext cx="2623304" cy="1751056"/>
          </a:xfrm>
          <a:prstGeom prst="rect">
            <a:avLst/>
          </a:prstGeom>
        </p:spPr>
      </p:pic>
      <p:sp>
        <p:nvSpPr>
          <p:cNvPr id="9" name="矩形 45"/>
          <p:cNvSpPr>
            <a:spLocks noChangeArrowheads="1"/>
          </p:cNvSpPr>
          <p:nvPr/>
        </p:nvSpPr>
        <p:spPr bwMode="auto">
          <a:xfrm>
            <a:off x="3062818" y="3757447"/>
            <a:ext cx="2976033" cy="1783788"/>
          </a:xfrm>
          <a:prstGeom prst="rect">
            <a:avLst/>
          </a:prstGeom>
          <a:noFill/>
          <a:ln w="9525">
            <a:noFill/>
            <a:miter lim="800000"/>
          </a:ln>
        </p:spPr>
        <p:txBody>
          <a:bodyPr lIns="240000" rIns="240000"/>
          <a:lstStyle/>
          <a:p>
            <a:pPr algn="just">
              <a:lnSpc>
                <a:spcPct val="130000"/>
              </a:lnSpc>
              <a:spcBef>
                <a:spcPts val="800"/>
              </a:spcBef>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此处输入文字点击此处输入文字点击此处输入文字点击输入文字</a:t>
            </a:r>
          </a:p>
        </p:txBody>
      </p:sp>
      <p:pic>
        <p:nvPicPr>
          <p:cNvPr id="10" name="图片 9"/>
          <p:cNvPicPr/>
          <p:nvPr/>
        </p:nvPicPr>
        <p:blipFill>
          <a:blip r:embed="rId4">
            <a:extLst>
              <a:ext uri="{28A0092B-C50C-407E-A947-70E740481C1C}">
                <a14:useLocalDpi xmlns:a14="http://schemas.microsoft.com/office/drawing/2010/main" val="0"/>
              </a:ext>
            </a:extLst>
          </a:blip>
          <a:stretch>
            <a:fillRect/>
          </a:stretch>
        </p:blipFill>
        <p:spPr>
          <a:xfrm>
            <a:off x="6140453" y="2862267"/>
            <a:ext cx="2976032" cy="1838400"/>
          </a:xfrm>
          <a:prstGeom prst="rect">
            <a:avLst/>
          </a:prstGeom>
        </p:spPr>
      </p:pic>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9218087" y="1605780"/>
            <a:ext cx="2961214" cy="1838400"/>
          </a:xfrm>
          <a:prstGeom prst="rect">
            <a:avLst/>
          </a:prstGeom>
        </p:spPr>
      </p:pic>
      <p:pic>
        <p:nvPicPr>
          <p:cNvPr id="12" name="图片 11"/>
          <p:cNvPicPr/>
          <p:nvPr/>
        </p:nvPicPr>
        <p:blipFill>
          <a:blip r:embed="rId6">
            <a:extLst>
              <a:ext uri="{28A0092B-C50C-407E-A947-70E740481C1C}">
                <a14:useLocalDpi xmlns:a14="http://schemas.microsoft.com/office/drawing/2010/main" val="0"/>
              </a:ext>
            </a:extLst>
          </a:blip>
          <a:stretch>
            <a:fillRect/>
          </a:stretch>
        </p:blipFill>
        <p:spPr>
          <a:xfrm>
            <a:off x="3069168" y="1604797"/>
            <a:ext cx="2969683" cy="1838400"/>
          </a:xfrm>
          <a:prstGeom prst="rect">
            <a:avLst/>
          </a:prstGeom>
        </p:spPr>
      </p:pic>
      <p:sp>
        <p:nvSpPr>
          <p:cNvPr id="13" name="矩形 46"/>
          <p:cNvSpPr>
            <a:spLocks noChangeArrowheads="1"/>
          </p:cNvSpPr>
          <p:nvPr/>
        </p:nvSpPr>
        <p:spPr bwMode="auto">
          <a:xfrm>
            <a:off x="9203268" y="3757447"/>
            <a:ext cx="2976033" cy="1783788"/>
          </a:xfrm>
          <a:prstGeom prst="rect">
            <a:avLst/>
          </a:prstGeom>
          <a:noFill/>
          <a:ln w="9525">
            <a:noFill/>
            <a:miter lim="800000"/>
          </a:ln>
        </p:spPr>
        <p:txBody>
          <a:bodyPr lIns="240000" rIns="240000"/>
          <a:lstStyle/>
          <a:p>
            <a:pPr algn="just">
              <a:lnSpc>
                <a:spcPct val="130000"/>
              </a:lnSpc>
              <a:spcBef>
                <a:spcPts val="800"/>
              </a:spcBef>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此处输入文字点击此处输入文字点击此处输入文字点击输入文字</a:t>
            </a:r>
          </a:p>
        </p:txBody>
      </p:sp>
      <p:sp>
        <p:nvSpPr>
          <p:cNvPr id="14" name="标题 13"/>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outVertical)">
                                      <p:cBhvr>
                                        <p:cTn id="25" dur="500"/>
                                        <p:tgtEl>
                                          <p:spTgt spid="3"/>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16" presetClass="entr" presetSubtype="37"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16" presetClass="entr" presetSubtype="37"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arn(outVertical)">
                                      <p:cBhvr>
                                        <p:cTn id="51" dur="500"/>
                                        <p:tgtEl>
                                          <p:spTgt spid="5"/>
                                        </p:tgtEl>
                                      </p:cBhvr>
                                    </p:animEffect>
                                  </p:childTnLst>
                                </p:cTn>
                              </p:par>
                            </p:childTnLst>
                          </p:cTn>
                        </p:par>
                        <p:par>
                          <p:cTn id="52" fill="hold">
                            <p:stCondLst>
                              <p:cond delay="5500"/>
                            </p:stCondLst>
                            <p:childTnLst>
                              <p:par>
                                <p:cTn id="53" presetID="22" presetClass="entr" presetSubtype="1"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0970260" y="866140"/>
            <a:ext cx="436245" cy="436245"/>
            <a:chOff x="15207" y="1928"/>
            <a:chExt cx="1046" cy="1046"/>
          </a:xfrm>
        </p:grpSpPr>
        <p:cxnSp>
          <p:nvCxnSpPr>
            <p:cNvPr id="28" name="直接连接符 27"/>
            <p:cNvCxnSpPr/>
            <p:nvPr/>
          </p:nvCxnSpPr>
          <p:spPr>
            <a:xfrm>
              <a:off x="15207" y="1947"/>
              <a:ext cx="104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6200000">
              <a:off x="15727" y="2451"/>
              <a:ext cx="104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rot="10800000">
            <a:off x="836930" y="5638800"/>
            <a:ext cx="436245" cy="436245"/>
            <a:chOff x="15207" y="2342"/>
            <a:chExt cx="1046" cy="1046"/>
          </a:xfrm>
        </p:grpSpPr>
        <p:cxnSp>
          <p:nvCxnSpPr>
            <p:cNvPr id="32" name="直接连接符 31"/>
            <p:cNvCxnSpPr/>
            <p:nvPr/>
          </p:nvCxnSpPr>
          <p:spPr>
            <a:xfrm>
              <a:off x="15207" y="2361"/>
              <a:ext cx="104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6200000">
              <a:off x="15727" y="2865"/>
              <a:ext cx="104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 name="平行四边形 2"/>
          <p:cNvSpPr/>
          <p:nvPr/>
        </p:nvSpPr>
        <p:spPr>
          <a:xfrm>
            <a:off x="1141730" y="1531620"/>
            <a:ext cx="5948680" cy="3990340"/>
          </a:xfrm>
          <a:prstGeom prst="parallelogram">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6876415" y="1531620"/>
            <a:ext cx="2266315" cy="1520190"/>
          </a:xfrm>
          <a:prstGeom prst="parallelogram">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949055" y="1531620"/>
            <a:ext cx="2266315" cy="1520190"/>
          </a:xfrm>
          <a:prstGeom prst="parallelogram">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6283960" y="3181350"/>
            <a:ext cx="4568825" cy="2340610"/>
          </a:xfrm>
          <a:prstGeom prst="parallelogram">
            <a:avLst>
              <a:gd name="adj" fmla="val 2563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62445" y="3390900"/>
            <a:ext cx="3418205" cy="1895519"/>
          </a:xfrm>
          <a:prstGeom prst="rect">
            <a:avLst/>
          </a:prstGeom>
          <a:noFill/>
        </p:spPr>
        <p:txBody>
          <a:bodyPr wrap="square" rtlCol="0">
            <a:spAutoFit/>
          </a:bodyPr>
          <a:lstStyle/>
          <a:p>
            <a:pPr lvl="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r>
              <a:rPr lang="en-US" altLang="zh-CN" sz="1600" dirty="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37EF0F-E1DF-7B1D-5CA5-6E0F692B4084}"/>
              </a:ext>
            </a:extLst>
          </p:cNvPr>
          <p:cNvGrpSpPr/>
          <p:nvPr/>
        </p:nvGrpSpPr>
        <p:grpSpPr>
          <a:xfrm>
            <a:off x="2968052" y="1977053"/>
            <a:ext cx="1936520" cy="1294998"/>
            <a:chOff x="2968052" y="1625054"/>
            <a:chExt cx="1936520" cy="1294998"/>
          </a:xfrm>
        </p:grpSpPr>
        <p:sp>
          <p:nvSpPr>
            <p:cNvPr id="5" name="Rectangle 2"/>
            <p:cNvSpPr>
              <a:spLocks noChangeArrowheads="1"/>
            </p:cNvSpPr>
            <p:nvPr/>
          </p:nvSpPr>
          <p:spPr bwMode="auto">
            <a:xfrm>
              <a:off x="2968052" y="1625054"/>
              <a:ext cx="193652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5865" b="1" dirty="0">
                  <a:solidFill>
                    <a:schemeClr val="tx2"/>
                  </a:solidFill>
                  <a:latin typeface="华文新魏" panose="02010800040101010101" pitchFamily="2" charset="-122"/>
                  <a:ea typeface="华文新魏" panose="02010800040101010101" pitchFamily="2" charset="-122"/>
                  <a:sym typeface="Calibri" panose="020F0502020204030204" pitchFamily="34" charset="0"/>
                </a:rPr>
                <a:t>目录</a:t>
              </a:r>
              <a:endParaRPr lang="en-US" altLang="zh-CN" sz="2400" b="1" dirty="0">
                <a:solidFill>
                  <a:schemeClr val="tx2"/>
                </a:solidFill>
                <a:latin typeface="华文新魏" panose="02010800040101010101" pitchFamily="2" charset="-122"/>
                <a:ea typeface="华文新魏" panose="02010800040101010101" pitchFamily="2" charset="-122"/>
                <a:sym typeface="Calibri" panose="020F0502020204030204" pitchFamily="34" charset="0"/>
              </a:endParaRPr>
            </a:p>
          </p:txBody>
        </p:sp>
        <p:sp>
          <p:nvSpPr>
            <p:cNvPr id="6" name="Rectangle 2"/>
            <p:cNvSpPr>
              <a:spLocks noChangeArrowheads="1"/>
            </p:cNvSpPr>
            <p:nvPr/>
          </p:nvSpPr>
          <p:spPr bwMode="auto">
            <a:xfrm>
              <a:off x="3026241" y="2440435"/>
              <a:ext cx="1820142" cy="47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400" b="1" dirty="0">
                  <a:solidFill>
                    <a:schemeClr val="tx2"/>
                  </a:solidFill>
                  <a:latin typeface="Times New Roman" panose="02020603050405020304" pitchFamily="18" charset="0"/>
                  <a:ea typeface="+mj-ea"/>
                  <a:cs typeface="Times New Roman" panose="02020603050405020304" pitchFamily="18" charset="0"/>
                  <a:sym typeface="Calibri" panose="020F0502020204030204" pitchFamily="34" charset="0"/>
                </a:rPr>
                <a:t>Contents</a:t>
              </a:r>
            </a:p>
          </p:txBody>
        </p:sp>
      </p:grpSp>
      <p:sp>
        <p:nvSpPr>
          <p:cNvPr id="36" name="标题 4"/>
          <p:cNvSpPr txBox="1"/>
          <p:nvPr/>
        </p:nvSpPr>
        <p:spPr>
          <a:xfrm>
            <a:off x="6419298" y="1074432"/>
            <a:ext cx="2478107" cy="704968"/>
          </a:xfrm>
          <a:prstGeom prst="rect">
            <a:avLst/>
          </a:prstGeom>
        </p:spPr>
        <p:txBody>
          <a:bodyPr vert="horz" lIns="121863" tIns="60931" rIns="121863" bIns="609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tx2"/>
                </a:solidFill>
                <a:latin typeface="华光淡古印_CNKI" panose="02000500000000000000" pitchFamily="2" charset="-122"/>
                <a:ea typeface="华光淡古印_CNKI" panose="02000500000000000000" pitchFamily="2" charset="-122"/>
              </a:rPr>
              <a:t>回顾抗疫大事件</a:t>
            </a:r>
          </a:p>
        </p:txBody>
      </p:sp>
      <p:grpSp>
        <p:nvGrpSpPr>
          <p:cNvPr id="37" name="组合 36"/>
          <p:cNvGrpSpPr/>
          <p:nvPr/>
        </p:nvGrpSpPr>
        <p:grpSpPr>
          <a:xfrm>
            <a:off x="5172478" y="1152461"/>
            <a:ext cx="4323443" cy="652135"/>
            <a:chOff x="3779912" y="3901745"/>
            <a:chExt cx="3243755" cy="489101"/>
          </a:xfrm>
        </p:grpSpPr>
        <p:sp>
          <p:nvSpPr>
            <p:cNvPr id="38" name="矩形 37"/>
            <p:cNvSpPr/>
            <p:nvPr/>
          </p:nvSpPr>
          <p:spPr>
            <a:xfrm>
              <a:off x="3779912" y="3901745"/>
              <a:ext cx="3243755"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125"/>
              <a:endParaRPr lang="zh-CN" altLang="en-US" sz="1900">
                <a:solidFill>
                  <a:schemeClr val="tx1">
                    <a:lumMod val="65000"/>
                    <a:lumOff val="35000"/>
                  </a:schemeClr>
                </a:solidFill>
                <a:latin typeface="DIN Mittelschrift Std" pitchFamily="50" charset="0"/>
                <a:ea typeface="微软雅黑" panose="020B0503020204020204" pitchFamily="34" charset="-122"/>
              </a:endParaRPr>
            </a:p>
          </p:txBody>
        </p:sp>
        <p:grpSp>
          <p:nvGrpSpPr>
            <p:cNvPr id="39" name="组合 38"/>
            <p:cNvGrpSpPr/>
            <p:nvPr/>
          </p:nvGrpSpPr>
          <p:grpSpPr>
            <a:xfrm>
              <a:off x="3995936" y="3901745"/>
              <a:ext cx="480923" cy="489101"/>
              <a:chOff x="3995936" y="1557744"/>
              <a:chExt cx="480923" cy="489101"/>
            </a:xfrm>
          </p:grpSpPr>
          <p:sp>
            <p:nvSpPr>
              <p:cNvPr id="40" name="等腰三角形 219"/>
              <p:cNvSpPr/>
              <p:nvPr/>
            </p:nvSpPr>
            <p:spPr>
              <a:xfrm rot="5400000" flipV="1">
                <a:off x="3981509" y="1600370"/>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41" name="标题 4"/>
              <p:cNvSpPr txBox="1"/>
              <p:nvPr/>
            </p:nvSpPr>
            <p:spPr>
              <a:xfrm>
                <a:off x="3995936" y="1557744"/>
                <a:ext cx="480923" cy="371377"/>
              </a:xfrm>
              <a:prstGeom prst="rect">
                <a:avLst/>
              </a:prstGeom>
            </p:spPr>
            <p:txBody>
              <a:bodyPr vert="horz" lIns="91419" tIns="45709" rIns="91419" bIns="4570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Impact" panose="020B0806030902050204" pitchFamily="34" charset="0"/>
                    <a:ea typeface="微软雅黑" panose="020B0503020204020204" pitchFamily="34" charset="-122"/>
                  </a:rPr>
                  <a:t>01</a:t>
                </a:r>
                <a:endParaRPr lang="en-US" altLang="zh-CN" sz="1400" b="1" dirty="0">
                  <a:solidFill>
                    <a:schemeClr val="bg1"/>
                  </a:solidFill>
                  <a:latin typeface="Impact" panose="020B0806030902050204" pitchFamily="34" charset="0"/>
                  <a:ea typeface="微软雅黑" panose="020B0503020204020204" pitchFamily="34" charset="-122"/>
                </a:endParaRPr>
              </a:p>
            </p:txBody>
          </p:sp>
        </p:grpSp>
      </p:grpSp>
      <p:sp>
        <p:nvSpPr>
          <p:cNvPr id="42" name="标题 4"/>
          <p:cNvSpPr txBox="1"/>
          <p:nvPr/>
        </p:nvSpPr>
        <p:spPr>
          <a:xfrm>
            <a:off x="6419298" y="1892013"/>
            <a:ext cx="2478107" cy="704968"/>
          </a:xfrm>
          <a:prstGeom prst="rect">
            <a:avLst/>
          </a:prstGeom>
        </p:spPr>
        <p:txBody>
          <a:bodyPr vert="horz" lIns="121863" tIns="60931" rIns="121863" bIns="609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tx2"/>
                </a:solidFill>
                <a:latin typeface="华光淡古印_CNKI" panose="02000500000000000000" pitchFamily="2" charset="-122"/>
                <a:ea typeface="华光淡古印_CNKI" panose="02000500000000000000" pitchFamily="2" charset="-122"/>
              </a:rPr>
              <a:t>武汉抗疫</a:t>
            </a:r>
          </a:p>
        </p:txBody>
      </p:sp>
      <p:grpSp>
        <p:nvGrpSpPr>
          <p:cNvPr id="43" name="组合 42"/>
          <p:cNvGrpSpPr/>
          <p:nvPr/>
        </p:nvGrpSpPr>
        <p:grpSpPr>
          <a:xfrm>
            <a:off x="5172478" y="1970042"/>
            <a:ext cx="4323443" cy="652135"/>
            <a:chOff x="3779912" y="3901745"/>
            <a:chExt cx="3243755" cy="489101"/>
          </a:xfrm>
        </p:grpSpPr>
        <p:sp>
          <p:nvSpPr>
            <p:cNvPr id="44" name="矩形 43"/>
            <p:cNvSpPr/>
            <p:nvPr/>
          </p:nvSpPr>
          <p:spPr>
            <a:xfrm>
              <a:off x="3779912" y="3901745"/>
              <a:ext cx="3243755"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125"/>
              <a:endParaRPr lang="zh-CN" altLang="en-US" sz="1900">
                <a:solidFill>
                  <a:schemeClr val="tx1">
                    <a:lumMod val="65000"/>
                    <a:lumOff val="35000"/>
                  </a:schemeClr>
                </a:solidFill>
                <a:latin typeface="DIN Mittelschrift Std" pitchFamily="50" charset="0"/>
                <a:ea typeface="微软雅黑" panose="020B0503020204020204" pitchFamily="34" charset="-122"/>
              </a:endParaRPr>
            </a:p>
          </p:txBody>
        </p:sp>
        <p:grpSp>
          <p:nvGrpSpPr>
            <p:cNvPr id="45" name="组合 44"/>
            <p:cNvGrpSpPr/>
            <p:nvPr/>
          </p:nvGrpSpPr>
          <p:grpSpPr>
            <a:xfrm>
              <a:off x="3995936" y="3901745"/>
              <a:ext cx="480923" cy="489101"/>
              <a:chOff x="3995936" y="1557744"/>
              <a:chExt cx="480923" cy="489101"/>
            </a:xfrm>
          </p:grpSpPr>
          <p:sp>
            <p:nvSpPr>
              <p:cNvPr id="46" name="等腰三角形 219"/>
              <p:cNvSpPr/>
              <p:nvPr/>
            </p:nvSpPr>
            <p:spPr>
              <a:xfrm rot="5400000" flipV="1">
                <a:off x="3981509" y="1600370"/>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47" name="标题 4"/>
              <p:cNvSpPr txBox="1"/>
              <p:nvPr/>
            </p:nvSpPr>
            <p:spPr>
              <a:xfrm>
                <a:off x="3995936" y="1557744"/>
                <a:ext cx="480923" cy="371377"/>
              </a:xfrm>
              <a:prstGeom prst="rect">
                <a:avLst/>
              </a:prstGeom>
            </p:spPr>
            <p:txBody>
              <a:bodyPr vert="horz" lIns="91419" tIns="45709" rIns="91419" bIns="4570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Impact" panose="020B0806030902050204" pitchFamily="34" charset="0"/>
                    <a:ea typeface="微软雅黑" panose="020B0503020204020204" pitchFamily="34" charset="-122"/>
                  </a:rPr>
                  <a:t>02</a:t>
                </a:r>
                <a:endParaRPr lang="en-US" altLang="zh-CN" sz="1400" b="1" dirty="0">
                  <a:solidFill>
                    <a:schemeClr val="bg1"/>
                  </a:solidFill>
                  <a:latin typeface="Impact" panose="020B0806030902050204" pitchFamily="34" charset="0"/>
                  <a:ea typeface="微软雅黑" panose="020B0503020204020204" pitchFamily="34" charset="-122"/>
                </a:endParaRPr>
              </a:p>
            </p:txBody>
          </p:sp>
        </p:grpSp>
      </p:grpSp>
      <p:sp>
        <p:nvSpPr>
          <p:cNvPr id="48" name="标题 4"/>
          <p:cNvSpPr txBox="1"/>
          <p:nvPr/>
        </p:nvSpPr>
        <p:spPr>
          <a:xfrm>
            <a:off x="6419298" y="2698837"/>
            <a:ext cx="2746461" cy="704968"/>
          </a:xfrm>
          <a:prstGeom prst="rect">
            <a:avLst/>
          </a:prstGeom>
        </p:spPr>
        <p:txBody>
          <a:bodyPr vert="horz" lIns="121863" tIns="60931" rIns="121863" bIns="609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tx2"/>
                </a:solidFill>
                <a:latin typeface="华光淡古印_CNKI" panose="02000500000000000000" pitchFamily="2" charset="-122"/>
                <a:ea typeface="华光淡古印_CNKI" panose="02000500000000000000" pitchFamily="2" charset="-122"/>
              </a:rPr>
              <a:t>小议动态清零政策</a:t>
            </a:r>
          </a:p>
        </p:txBody>
      </p:sp>
      <p:grpSp>
        <p:nvGrpSpPr>
          <p:cNvPr id="49" name="组合 48"/>
          <p:cNvGrpSpPr/>
          <p:nvPr/>
        </p:nvGrpSpPr>
        <p:grpSpPr>
          <a:xfrm>
            <a:off x="5172478" y="2776864"/>
            <a:ext cx="4323443" cy="652136"/>
            <a:chOff x="3779912" y="3901745"/>
            <a:chExt cx="3243755" cy="489102"/>
          </a:xfrm>
        </p:grpSpPr>
        <p:sp>
          <p:nvSpPr>
            <p:cNvPr id="50" name="矩形 49"/>
            <p:cNvSpPr/>
            <p:nvPr/>
          </p:nvSpPr>
          <p:spPr>
            <a:xfrm>
              <a:off x="3779912" y="3901745"/>
              <a:ext cx="3243755" cy="375063"/>
            </a:xfrm>
            <a:prstGeom prst="rect">
              <a:avLst/>
            </a:prstGeom>
            <a:noFill/>
            <a:ln w="127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1381125"/>
              <a:endParaRPr lang="zh-CN" altLang="en-US" sz="1900">
                <a:solidFill>
                  <a:schemeClr val="tx1">
                    <a:lumMod val="65000"/>
                    <a:lumOff val="35000"/>
                  </a:schemeClr>
                </a:solidFill>
                <a:latin typeface="DIN Mittelschrift Std" pitchFamily="50" charset="0"/>
                <a:ea typeface="微软雅黑" panose="020B0503020204020204" pitchFamily="34" charset="-122"/>
              </a:endParaRPr>
            </a:p>
          </p:txBody>
        </p:sp>
        <p:grpSp>
          <p:nvGrpSpPr>
            <p:cNvPr id="51" name="组合 50"/>
            <p:cNvGrpSpPr/>
            <p:nvPr/>
          </p:nvGrpSpPr>
          <p:grpSpPr>
            <a:xfrm>
              <a:off x="3995936" y="3901745"/>
              <a:ext cx="480923" cy="489102"/>
              <a:chOff x="3995936" y="1557744"/>
              <a:chExt cx="480923" cy="489102"/>
            </a:xfrm>
          </p:grpSpPr>
          <p:sp>
            <p:nvSpPr>
              <p:cNvPr id="52" name="等腰三角形 219"/>
              <p:cNvSpPr/>
              <p:nvPr/>
            </p:nvSpPr>
            <p:spPr>
              <a:xfrm rot="5400000" flipV="1">
                <a:off x="3981509" y="1600371"/>
                <a:ext cx="484035" cy="408915"/>
              </a:xfrm>
              <a:custGeom>
                <a:avLst/>
                <a:gdLst/>
                <a:ahLst/>
                <a:cxnLst/>
                <a:rect l="l" t="t" r="r" b="b"/>
                <a:pathLst>
                  <a:path w="563124" h="628267">
                    <a:moveTo>
                      <a:pt x="0" y="3978"/>
                    </a:moveTo>
                    <a:lnTo>
                      <a:pt x="0" y="628267"/>
                    </a:lnTo>
                    <a:lnTo>
                      <a:pt x="303862" y="628267"/>
                    </a:lnTo>
                    <a:lnTo>
                      <a:pt x="447878" y="628267"/>
                    </a:lnTo>
                    <a:lnTo>
                      <a:pt x="559744" y="628267"/>
                    </a:lnTo>
                    <a:lnTo>
                      <a:pt x="476615" y="351159"/>
                    </a:lnTo>
                    <a:lnTo>
                      <a:pt x="563124" y="0"/>
                    </a:lnTo>
                    <a:lnTo>
                      <a:pt x="352994" y="0"/>
                    </a:lnTo>
                    <a:lnTo>
                      <a:pt x="353974" y="3978"/>
                    </a:lnTo>
                    <a:close/>
                  </a:path>
                </a:pathLst>
              </a:custGeom>
              <a:solidFill>
                <a:srgbClr val="C000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53" name="标题 4"/>
              <p:cNvSpPr txBox="1"/>
              <p:nvPr/>
            </p:nvSpPr>
            <p:spPr>
              <a:xfrm>
                <a:off x="3995936" y="1557744"/>
                <a:ext cx="480923" cy="371377"/>
              </a:xfrm>
              <a:prstGeom prst="rect">
                <a:avLst/>
              </a:prstGeom>
            </p:spPr>
            <p:txBody>
              <a:bodyPr vert="horz" lIns="91419" tIns="45709" rIns="91419" bIns="4570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Impact" panose="020B0806030902050204" pitchFamily="34" charset="0"/>
                    <a:ea typeface="微软雅黑" panose="020B0503020204020204" pitchFamily="34" charset="-122"/>
                  </a:rPr>
                  <a:t>03</a:t>
                </a:r>
                <a:endParaRPr lang="en-US" altLang="zh-CN" sz="1400" b="1" dirty="0">
                  <a:solidFill>
                    <a:schemeClr val="bg1"/>
                  </a:solidFill>
                  <a:latin typeface="Impact" panose="020B0806030902050204" pitchFamily="34" charset="0"/>
                  <a:ea typeface="微软雅黑" panose="020B0503020204020204" pitchFamily="34" charset="-122"/>
                </a:endParaRPr>
              </a:p>
            </p:txBody>
          </p:sp>
        </p:grpSp>
      </p:grpSp>
      <p:pic>
        <p:nvPicPr>
          <p:cNvPr id="66" name="图片 65"/>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flipH="1">
            <a:off x="408897" y="255755"/>
            <a:ext cx="2559155" cy="1066315"/>
          </a:xfrm>
          <a:prstGeom prst="rect">
            <a:avLst/>
          </a:prstGeom>
        </p:spPr>
      </p:pic>
      <p:pic>
        <p:nvPicPr>
          <p:cNvPr id="32" name="Picture 2">
            <a:extLst>
              <a:ext uri="{FF2B5EF4-FFF2-40B4-BE49-F238E27FC236}">
                <a16:creationId xmlns:a16="http://schemas.microsoft.com/office/drawing/2014/main" id="{991C1FE2-4548-8541-9811-32A0207378A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76600" y1="64151" x2="74600" y2="67779"/>
                        <a14:foregroundMark x1="65400" y1="74601" x2="63786" y2="75005"/>
                        <a14:foregroundMark x1="59600" y1="54862" x2="60800" y2="53991"/>
                        <a14:foregroundMark x1="59000" y1="55152" x2="56000" y2="56604"/>
                        <a14:foregroundMark x1="61200" y1="54862" x2="69800" y2="51959"/>
                        <a14:foregroundMark x1="62600" y1="54717" x2="58200" y2="55007"/>
                        <a14:backgroundMark x1="67800" y1="76052" x2="67289" y2="76299"/>
                        <a14:backgroundMark x1="56235" y1="79998" x2="55200" y2="80261"/>
                        <a14:backgroundMark x1="67362" y1="76364" x2="69200" y2="75762"/>
                        <a14:backgroundMark x1="67800" y1="76197" x2="67371" y2="76372"/>
                        <a14:backgroundMark x1="56707" y1="80117" x2="54600" y2="80697"/>
                        <a14:backgroundMark x1="55400" y1="80116" x2="56421" y2="79860"/>
                        <a14:backgroundMark x1="67800" y1="76343" x2="67446" y2="76440"/>
                        <a14:backgroundMark x1="65200" y1="77504" x2="64200" y2="77794"/>
                        <a14:backgroundMark x1="65000" y1="77649" x2="63200" y2="77939"/>
                        <a14:backgroundMark x1="66200" y1="76778" x2="63000" y2="78229"/>
                        <a14:backgroundMark x1="63600" y1="78229" x2="60200" y2="79245"/>
                        <a14:backgroundMark x1="60200" y1="79245" x2="57200" y2="80116"/>
                        <a14:backgroundMark x1="56800" y1="80116" x2="56000" y2="80261"/>
                        <a14:backgroundMark x1="59400" y1="79245" x2="55400" y2="80261"/>
                        <a14:backgroundMark x1="61400" y1="78810" x2="56600" y2="80261"/>
                        <a14:backgroundMark x1="64400" y1="77794" x2="60000" y2="79390"/>
                        <a14:backgroundMark x1="65800" y1="77504" x2="62200" y2="78955"/>
                        <a14:backgroundMark x1="65600" y1="77213" x2="62600" y2="78084"/>
                      </a14:backgroundRemoval>
                    </a14:imgEffect>
                  </a14:imgLayer>
                </a14:imgProps>
              </a:ext>
              <a:ext uri="{28A0092B-C50C-407E-A947-70E740481C1C}">
                <a14:useLocalDpi xmlns:a14="http://schemas.microsoft.com/office/drawing/2010/main" val="0"/>
              </a:ext>
            </a:extLst>
          </a:blip>
          <a:srcRect l="18202" t="25483" r="10989" b="18554"/>
          <a:stretch/>
        </p:blipFill>
        <p:spPr bwMode="auto">
          <a:xfrm>
            <a:off x="10544012" y="189145"/>
            <a:ext cx="1406061" cy="1458486"/>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id="{D1E35BC2-A6C4-F835-C69C-56D757FC59DA}"/>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2344" b="96250" l="4375" r="96875">
                        <a14:foregroundMark x1="28438" y1="12812" x2="14688" y2="60469"/>
                        <a14:foregroundMark x1="14688" y1="60469" x2="54688" y2="75000"/>
                        <a14:foregroundMark x1="54688" y1="75000" x2="67656" y2="36875"/>
                        <a14:foregroundMark x1="67656" y1="36875" x2="35625" y2="62969"/>
                        <a14:foregroundMark x1="35625" y1="62969" x2="45000" y2="62656"/>
                        <a14:foregroundMark x1="62500" y1="79531" x2="27187" y2="61875"/>
                        <a14:foregroundMark x1="27187" y1="61875" x2="47500" y2="22344"/>
                        <a14:foregroundMark x1="47500" y1="22344" x2="67500" y2="61406"/>
                        <a14:foregroundMark x1="67500" y1="61406" x2="52188" y2="60156"/>
                        <a14:foregroundMark x1="49688" y1="65781" x2="10781" y2="50156"/>
                        <a14:foregroundMark x1="10781" y1="50156" x2="15625" y2="43125"/>
                        <a14:foregroundMark x1="20625" y1="32813" x2="15156" y2="71563"/>
                        <a14:foregroundMark x1="15156" y1="71563" x2="7813" y2="35469"/>
                        <a14:foregroundMark x1="7813" y1="35469" x2="17656" y2="79531"/>
                        <a14:foregroundMark x1="17656" y1="79531" x2="18906" y2="80469"/>
                        <a14:foregroundMark x1="9844" y1="68750" x2="4375" y2="42656"/>
                        <a14:foregroundMark x1="11719" y1="37188" x2="21875" y2="24844"/>
                        <a14:foregroundMark x1="24219" y1="11719" x2="67969" y2="11719"/>
                        <a14:foregroundMark x1="67969" y1="11719" x2="91719" y2="37500"/>
                        <a14:foregroundMark x1="91719" y1="37500" x2="91719" y2="37656"/>
                        <a14:foregroundMark x1="82344" y1="26250" x2="50313" y2="9219"/>
                        <a14:foregroundMark x1="50313" y1="9219" x2="68750" y2="9688"/>
                        <a14:foregroundMark x1="67969" y1="9219" x2="32656" y2="5781"/>
                        <a14:foregroundMark x1="32656" y1="5781" x2="66719" y2="5781"/>
                        <a14:foregroundMark x1="66719" y1="5781" x2="50313" y2="2344"/>
                        <a14:foregroundMark x1="83594" y1="23594" x2="97188" y2="57656"/>
                        <a14:foregroundMark x1="97188" y1="57656" x2="85350" y2="83119"/>
                        <a14:foregroundMark x1="79724" y1="87799" x2="52188" y2="96250"/>
                        <a14:foregroundMark x1="24692" y1="92322" x2="25096" y2="92380"/>
                        <a14:foregroundMark x1="29219" y1="92969" x2="28838" y2="92915"/>
                        <a14:foregroundMark x1="52188" y1="96250" x2="29219" y2="92969"/>
                        <a14:foregroundMark x1="69531" y1="84531" x2="96875" y2="57031"/>
                        <a14:foregroundMark x1="88906" y1="48281" x2="63594" y2="76563"/>
                        <a14:foregroundMark x1="63594" y1="76563" x2="30625" y2="81250"/>
                        <a14:foregroundMark x1="30625" y1="81250" x2="27344" y2="44375"/>
                        <a14:foregroundMark x1="27344" y1="44375" x2="57656" y2="34063"/>
                        <a14:foregroundMark x1="57656" y1="34063" x2="76250" y2="73750"/>
                        <a14:foregroundMark x1="76250" y1="73750" x2="79688" y2="57656"/>
                        <a14:foregroundMark x1="72969" y1="44375" x2="35938" y2="34688"/>
                        <a14:foregroundMark x1="35938" y1="34688" x2="27500" y2="48906"/>
                        <a14:foregroundMark x1="43281" y1="10781" x2="24531" y2="37813"/>
                        <a14:foregroundMark x1="24531" y1="37813" x2="57031" y2="34375"/>
                        <a14:foregroundMark x1="57031" y1="34375" x2="69063" y2="63594"/>
                        <a14:foregroundMark x1="69063" y1="63594" x2="71094" y2="57344"/>
                        <a14:foregroundMark x1="75625" y1="49688" x2="60781" y2="72813"/>
                        <a14:foregroundMark x1="72031" y1="53594" x2="52969" y2="27500"/>
                        <a14:foregroundMark x1="52969" y1="27500" x2="79219" y2="47656"/>
                        <a14:foregroundMark x1="79219" y1="47656" x2="67344" y2="55156"/>
                        <a14:foregroundMark x1="74063" y1="42188" x2="63906" y2="31719"/>
                        <a14:foregroundMark x1="65781" y1="33438" x2="71719" y2="35313"/>
                        <a14:foregroundMark x1="63906" y1="31719" x2="66406" y2="32656"/>
                        <a14:foregroundMark x1="65781" y1="32031" x2="29219" y2="30156"/>
                        <a14:foregroundMark x1="29219" y1="30156" x2="52969" y2="29844"/>
                        <a14:foregroundMark x1="61563" y1="28750" x2="52969" y2="25000"/>
                        <a14:foregroundMark x1="82813" y1="69219" x2="51563" y2="85625"/>
                        <a14:foregroundMark x1="51563" y1="85625" x2="11250" y2="75000"/>
                        <a14:foregroundMark x1="11250" y1="75000" x2="26719" y2="83594"/>
                        <a14:foregroundMark x1="53438" y1="90781" x2="37031" y2="70469"/>
                        <a14:foregroundMark x1="50938" y1="89375" x2="33438" y2="91094"/>
                        <a14:backgroundMark x1="11406" y1="9219" x2="11406" y2="9219"/>
                        <a14:backgroundMark x1="8438" y1="7500" x2="10469" y2="9063"/>
                        <a14:backgroundMark x1="25469" y1="92969" x2="25469" y2="92969"/>
                        <a14:backgroundMark x1="24531" y1="93281" x2="26875" y2="94844"/>
                        <a14:backgroundMark x1="25156" y1="93594" x2="24219" y2="92656"/>
                        <a14:backgroundMark x1="25625" y1="93750" x2="24375" y2="91719"/>
                        <a14:backgroundMark x1="26094" y1="93750" x2="25156" y2="92031"/>
                        <a14:backgroundMark x1="83281" y1="88906" x2="83906" y2="86250"/>
                        <a14:backgroundMark x1="85938" y1="85156" x2="82656" y2="88281"/>
                        <a14:backgroundMark x1="85781" y1="84375" x2="81406" y2="89063"/>
                        <a14:backgroundMark x1="86250" y1="84531" x2="85156" y2="84531"/>
                      </a14:backgroundRemoval>
                    </a14:imgEffect>
                  </a14:imgLayer>
                </a14:imgProps>
              </a:ext>
              <a:ext uri="{28A0092B-C50C-407E-A947-70E740481C1C}">
                <a14:useLocalDpi xmlns:a14="http://schemas.microsoft.com/office/drawing/2010/main" val="0"/>
              </a:ext>
            </a:extLst>
          </a:blip>
          <a:stretch>
            <a:fillRect/>
          </a:stretch>
        </p:blipFill>
        <p:spPr>
          <a:xfrm>
            <a:off x="3390211" y="1107606"/>
            <a:ext cx="1092202" cy="11100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bwMode="auto">
          <a:xfrm>
            <a:off x="1989451" y="3759758"/>
            <a:ext cx="2374591" cy="1108235"/>
            <a:chOff x="1019773" y="3948963"/>
            <a:chExt cx="2374312" cy="1108298"/>
          </a:xfrm>
        </p:grpSpPr>
        <p:sp>
          <p:nvSpPr>
            <p:cNvPr id="18" name="TextBox 17"/>
            <p:cNvSpPr txBox="1"/>
            <p:nvPr/>
          </p:nvSpPr>
          <p:spPr>
            <a:xfrm>
              <a:off x="1019773" y="4410893"/>
              <a:ext cx="2374312" cy="646368"/>
            </a:xfrm>
            <a:prstGeom prst="rect">
              <a:avLst/>
            </a:prstGeom>
            <a:noFill/>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CN" altLang="en-US" sz="1200" dirty="0">
                  <a:solidFill>
                    <a:schemeClr val="tx1">
                      <a:lumMod val="75000"/>
                      <a:lumOff val="25000"/>
                    </a:schemeClr>
                  </a:solidFill>
                  <a:latin typeface="+mn-lt"/>
                  <a:cs typeface="+mn-ea"/>
                  <a:sym typeface="+mn-lt"/>
                </a:rPr>
                <a:t>添加文字内容添加文字添加文字添加文字添加文字添加文字添加文字添加文字添加文字添加文字</a:t>
              </a:r>
              <a:endParaRPr lang="en-US" altLang="zh-CN" sz="1200" dirty="0">
                <a:solidFill>
                  <a:schemeClr val="tx1">
                    <a:lumMod val="75000"/>
                    <a:lumOff val="25000"/>
                  </a:schemeClr>
                </a:solidFill>
                <a:latin typeface="+mn-lt"/>
                <a:cs typeface="+mn-ea"/>
                <a:sym typeface="+mn-lt"/>
              </a:endParaRPr>
            </a:p>
          </p:txBody>
        </p:sp>
        <p:sp>
          <p:nvSpPr>
            <p:cNvPr id="19" name="TextBox 18"/>
            <p:cNvSpPr txBox="1"/>
            <p:nvPr/>
          </p:nvSpPr>
          <p:spPr>
            <a:xfrm>
              <a:off x="1403703" y="3948963"/>
              <a:ext cx="1617561" cy="523058"/>
            </a:xfrm>
            <a:prstGeom prst="rect">
              <a:avLst/>
            </a:prstGeom>
            <a:noFill/>
          </p:spPr>
          <p:txBody>
            <a:bodyPr wrap="none">
              <a:spAutoFit/>
            </a:bodyPr>
            <a:lstStyle/>
            <a:p>
              <a:pPr algn="ctr" defTabSz="913130">
                <a:lnSpc>
                  <a:spcPct val="150000"/>
                </a:lnSpc>
                <a:defRPr/>
              </a:pPr>
              <a:r>
                <a:rPr lang="zh-CN" altLang="en-US" sz="1865" dirty="0">
                  <a:solidFill>
                    <a:schemeClr val="tx1">
                      <a:lumMod val="75000"/>
                      <a:lumOff val="25000"/>
                    </a:schemeClr>
                  </a:solidFill>
                  <a:cs typeface="+mn-ea"/>
                  <a:sym typeface="+mn-lt"/>
                </a:rPr>
                <a:t>添加文字内容</a:t>
              </a:r>
              <a:endParaRPr lang="en-US" sz="1865" dirty="0">
                <a:solidFill>
                  <a:schemeClr val="tx1">
                    <a:lumMod val="75000"/>
                    <a:lumOff val="25000"/>
                  </a:schemeClr>
                </a:solidFill>
                <a:cs typeface="+mn-ea"/>
                <a:sym typeface="+mn-lt"/>
              </a:endParaRPr>
            </a:p>
          </p:txBody>
        </p:sp>
      </p:grpSp>
      <p:sp>
        <p:nvSpPr>
          <p:cNvPr id="2" name="泪滴形 1"/>
          <p:cNvSpPr/>
          <p:nvPr/>
        </p:nvSpPr>
        <p:spPr>
          <a:xfrm rot="8100000">
            <a:off x="2473890" y="1862285"/>
            <a:ext cx="1597704" cy="159770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4" name="TextBox 3"/>
          <p:cNvSpPr txBox="1"/>
          <p:nvPr/>
        </p:nvSpPr>
        <p:spPr>
          <a:xfrm>
            <a:off x="2886374" y="2311595"/>
            <a:ext cx="800219" cy="830997"/>
          </a:xfrm>
          <a:prstGeom prst="rect">
            <a:avLst/>
          </a:prstGeom>
          <a:noFill/>
        </p:spPr>
        <p:txBody>
          <a:bodyPr wrap="none" rtlCol="0">
            <a:spAutoFit/>
          </a:bodyPr>
          <a:lstStyle/>
          <a:p>
            <a:r>
              <a:rPr lang="zh-CN" altLang="en-US" sz="2400" dirty="0">
                <a:solidFill>
                  <a:schemeClr val="bg1"/>
                </a:solidFill>
                <a:cs typeface="+mn-ea"/>
                <a:sym typeface="+mn-lt"/>
              </a:rPr>
              <a:t>添加</a:t>
            </a:r>
            <a:endParaRPr lang="en-US" altLang="zh-CN" sz="2400" dirty="0">
              <a:solidFill>
                <a:schemeClr val="bg1"/>
              </a:solidFill>
              <a:cs typeface="+mn-ea"/>
              <a:sym typeface="+mn-lt"/>
            </a:endParaRPr>
          </a:p>
          <a:p>
            <a:r>
              <a:rPr lang="zh-CN" altLang="en-US" sz="2400" dirty="0">
                <a:solidFill>
                  <a:schemeClr val="bg1"/>
                </a:solidFill>
                <a:cs typeface="+mn-ea"/>
                <a:sym typeface="+mn-lt"/>
              </a:rPr>
              <a:t>标题</a:t>
            </a:r>
          </a:p>
        </p:txBody>
      </p:sp>
      <p:grpSp>
        <p:nvGrpSpPr>
          <p:cNvPr id="60" name="Group 19"/>
          <p:cNvGrpSpPr/>
          <p:nvPr/>
        </p:nvGrpSpPr>
        <p:grpSpPr bwMode="auto">
          <a:xfrm>
            <a:off x="5015154" y="4431745"/>
            <a:ext cx="2374591" cy="1108235"/>
            <a:chOff x="1019773" y="3948963"/>
            <a:chExt cx="2374312" cy="1108298"/>
          </a:xfrm>
        </p:grpSpPr>
        <p:sp>
          <p:nvSpPr>
            <p:cNvPr id="61" name="TextBox 60"/>
            <p:cNvSpPr txBox="1"/>
            <p:nvPr/>
          </p:nvSpPr>
          <p:spPr>
            <a:xfrm>
              <a:off x="1019773" y="4410893"/>
              <a:ext cx="2374312" cy="646368"/>
            </a:xfrm>
            <a:prstGeom prst="rect">
              <a:avLst/>
            </a:prstGeom>
            <a:noFill/>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CN" altLang="en-US" sz="1200" dirty="0">
                  <a:solidFill>
                    <a:schemeClr val="tx1">
                      <a:lumMod val="75000"/>
                      <a:lumOff val="25000"/>
                    </a:schemeClr>
                  </a:solidFill>
                  <a:latin typeface="+mn-lt"/>
                  <a:cs typeface="+mn-ea"/>
                  <a:sym typeface="+mn-lt"/>
                </a:rPr>
                <a:t>添加文字内容添加文字添加文字添加文字添加文字添加文字添加文字添加文字添加文字添加文字</a:t>
              </a:r>
              <a:endParaRPr lang="en-US" altLang="zh-CN" sz="1200" dirty="0">
                <a:solidFill>
                  <a:schemeClr val="tx1">
                    <a:lumMod val="75000"/>
                    <a:lumOff val="25000"/>
                  </a:schemeClr>
                </a:solidFill>
                <a:latin typeface="+mn-lt"/>
                <a:cs typeface="+mn-ea"/>
                <a:sym typeface="+mn-lt"/>
              </a:endParaRPr>
            </a:p>
          </p:txBody>
        </p:sp>
        <p:sp>
          <p:nvSpPr>
            <p:cNvPr id="62" name="TextBox 61"/>
            <p:cNvSpPr txBox="1"/>
            <p:nvPr/>
          </p:nvSpPr>
          <p:spPr>
            <a:xfrm>
              <a:off x="1403703" y="3948963"/>
              <a:ext cx="1617561" cy="523058"/>
            </a:xfrm>
            <a:prstGeom prst="rect">
              <a:avLst/>
            </a:prstGeom>
            <a:noFill/>
          </p:spPr>
          <p:txBody>
            <a:bodyPr wrap="none">
              <a:spAutoFit/>
            </a:bodyPr>
            <a:lstStyle/>
            <a:p>
              <a:pPr algn="ctr" defTabSz="913130">
                <a:lnSpc>
                  <a:spcPct val="150000"/>
                </a:lnSpc>
                <a:defRPr/>
              </a:pPr>
              <a:r>
                <a:rPr lang="zh-CN" altLang="en-US" sz="1865" dirty="0">
                  <a:solidFill>
                    <a:schemeClr val="tx1">
                      <a:lumMod val="75000"/>
                      <a:lumOff val="25000"/>
                    </a:schemeClr>
                  </a:solidFill>
                  <a:cs typeface="+mn-ea"/>
                  <a:sym typeface="+mn-lt"/>
                </a:rPr>
                <a:t>添加文字内容</a:t>
              </a:r>
              <a:endParaRPr lang="en-US" sz="1865" dirty="0">
                <a:solidFill>
                  <a:schemeClr val="tx1">
                    <a:lumMod val="75000"/>
                    <a:lumOff val="25000"/>
                  </a:schemeClr>
                </a:solidFill>
                <a:cs typeface="+mn-ea"/>
                <a:sym typeface="+mn-lt"/>
              </a:endParaRPr>
            </a:p>
          </p:txBody>
        </p:sp>
      </p:grpSp>
      <p:sp>
        <p:nvSpPr>
          <p:cNvPr id="63" name="泪滴形 62"/>
          <p:cNvSpPr/>
          <p:nvPr/>
        </p:nvSpPr>
        <p:spPr>
          <a:xfrm rot="8100000">
            <a:off x="5403595" y="2534272"/>
            <a:ext cx="1597704" cy="159770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64" name="TextBox 63"/>
          <p:cNvSpPr txBox="1"/>
          <p:nvPr/>
        </p:nvSpPr>
        <p:spPr>
          <a:xfrm>
            <a:off x="5848551" y="2985082"/>
            <a:ext cx="800219" cy="830997"/>
          </a:xfrm>
          <a:prstGeom prst="rect">
            <a:avLst/>
          </a:prstGeom>
          <a:noFill/>
        </p:spPr>
        <p:txBody>
          <a:bodyPr wrap="none" rtlCol="0">
            <a:spAutoFit/>
          </a:bodyPr>
          <a:lstStyle/>
          <a:p>
            <a:r>
              <a:rPr lang="zh-CN" altLang="en-US" sz="2400" dirty="0">
                <a:solidFill>
                  <a:schemeClr val="bg1"/>
                </a:solidFill>
                <a:cs typeface="+mn-ea"/>
                <a:sym typeface="+mn-lt"/>
              </a:rPr>
              <a:t>添加</a:t>
            </a:r>
            <a:endParaRPr lang="en-US" altLang="zh-CN" sz="2400" dirty="0">
              <a:solidFill>
                <a:schemeClr val="bg1"/>
              </a:solidFill>
              <a:cs typeface="+mn-ea"/>
              <a:sym typeface="+mn-lt"/>
            </a:endParaRPr>
          </a:p>
          <a:p>
            <a:r>
              <a:rPr lang="zh-CN" altLang="en-US" sz="2400" dirty="0">
                <a:solidFill>
                  <a:schemeClr val="bg1"/>
                </a:solidFill>
                <a:cs typeface="+mn-ea"/>
                <a:sym typeface="+mn-lt"/>
              </a:rPr>
              <a:t>标题</a:t>
            </a:r>
          </a:p>
        </p:txBody>
      </p:sp>
      <p:grpSp>
        <p:nvGrpSpPr>
          <p:cNvPr id="65" name="Group 19"/>
          <p:cNvGrpSpPr/>
          <p:nvPr/>
        </p:nvGrpSpPr>
        <p:grpSpPr bwMode="auto">
          <a:xfrm>
            <a:off x="8165595" y="3801091"/>
            <a:ext cx="2374591" cy="1108235"/>
            <a:chOff x="1019773" y="3948963"/>
            <a:chExt cx="2374312" cy="1108298"/>
          </a:xfrm>
        </p:grpSpPr>
        <p:sp>
          <p:nvSpPr>
            <p:cNvPr id="66" name="TextBox 65"/>
            <p:cNvSpPr txBox="1"/>
            <p:nvPr/>
          </p:nvSpPr>
          <p:spPr>
            <a:xfrm>
              <a:off x="1019773" y="4410893"/>
              <a:ext cx="2374312" cy="646368"/>
            </a:xfrm>
            <a:prstGeom prst="rect">
              <a:avLst/>
            </a:prstGeom>
            <a:noFill/>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zh-CN" altLang="en-US" sz="1200" dirty="0">
                  <a:solidFill>
                    <a:schemeClr val="tx1">
                      <a:lumMod val="75000"/>
                      <a:lumOff val="25000"/>
                    </a:schemeClr>
                  </a:solidFill>
                  <a:latin typeface="+mn-lt"/>
                  <a:cs typeface="+mn-ea"/>
                  <a:sym typeface="+mn-lt"/>
                </a:rPr>
                <a:t>添加文字内容添加文字添加文字添加文字添加文字添加文字添加文字添加文字添加文字添加文字</a:t>
              </a:r>
              <a:endParaRPr lang="en-US" altLang="zh-CN" sz="1200" dirty="0">
                <a:solidFill>
                  <a:schemeClr val="tx1">
                    <a:lumMod val="75000"/>
                    <a:lumOff val="25000"/>
                  </a:schemeClr>
                </a:solidFill>
                <a:latin typeface="+mn-lt"/>
                <a:cs typeface="+mn-ea"/>
                <a:sym typeface="+mn-lt"/>
              </a:endParaRPr>
            </a:p>
          </p:txBody>
        </p:sp>
        <p:sp>
          <p:nvSpPr>
            <p:cNvPr id="67" name="TextBox 66"/>
            <p:cNvSpPr txBox="1"/>
            <p:nvPr/>
          </p:nvSpPr>
          <p:spPr>
            <a:xfrm>
              <a:off x="1403703" y="3948963"/>
              <a:ext cx="1617561" cy="523058"/>
            </a:xfrm>
            <a:prstGeom prst="rect">
              <a:avLst/>
            </a:prstGeom>
            <a:noFill/>
          </p:spPr>
          <p:txBody>
            <a:bodyPr wrap="none">
              <a:spAutoFit/>
            </a:bodyPr>
            <a:lstStyle/>
            <a:p>
              <a:pPr algn="ctr" defTabSz="913130">
                <a:lnSpc>
                  <a:spcPct val="150000"/>
                </a:lnSpc>
                <a:defRPr/>
              </a:pPr>
              <a:r>
                <a:rPr lang="zh-CN" altLang="en-US" sz="1865" dirty="0">
                  <a:solidFill>
                    <a:schemeClr val="tx1">
                      <a:lumMod val="75000"/>
                      <a:lumOff val="25000"/>
                    </a:schemeClr>
                  </a:solidFill>
                  <a:cs typeface="+mn-ea"/>
                  <a:sym typeface="+mn-lt"/>
                </a:rPr>
                <a:t>添加文字内容</a:t>
              </a:r>
              <a:endParaRPr lang="en-US" sz="1865" dirty="0">
                <a:solidFill>
                  <a:schemeClr val="tx1">
                    <a:lumMod val="75000"/>
                    <a:lumOff val="25000"/>
                  </a:schemeClr>
                </a:solidFill>
                <a:cs typeface="+mn-ea"/>
                <a:sym typeface="+mn-lt"/>
              </a:endParaRPr>
            </a:p>
          </p:txBody>
        </p:sp>
      </p:grpSp>
      <p:sp>
        <p:nvSpPr>
          <p:cNvPr id="68" name="泪滴形 67"/>
          <p:cNvSpPr/>
          <p:nvPr/>
        </p:nvSpPr>
        <p:spPr>
          <a:xfrm rot="8100000">
            <a:off x="8650034" y="1903619"/>
            <a:ext cx="1597704" cy="159770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69" name="TextBox 68"/>
          <p:cNvSpPr txBox="1"/>
          <p:nvPr/>
        </p:nvSpPr>
        <p:spPr>
          <a:xfrm>
            <a:off x="9094990" y="2266609"/>
            <a:ext cx="800219" cy="830997"/>
          </a:xfrm>
          <a:prstGeom prst="rect">
            <a:avLst/>
          </a:prstGeom>
          <a:noFill/>
        </p:spPr>
        <p:txBody>
          <a:bodyPr wrap="none" rtlCol="0">
            <a:spAutoFit/>
          </a:bodyPr>
          <a:lstStyle/>
          <a:p>
            <a:r>
              <a:rPr lang="zh-CN" altLang="en-US" sz="2400" dirty="0">
                <a:solidFill>
                  <a:schemeClr val="bg1"/>
                </a:solidFill>
                <a:cs typeface="+mn-ea"/>
                <a:sym typeface="+mn-lt"/>
              </a:rPr>
              <a:t>添加</a:t>
            </a:r>
            <a:endParaRPr lang="en-US" altLang="zh-CN" sz="2400" dirty="0">
              <a:solidFill>
                <a:schemeClr val="bg1"/>
              </a:solidFill>
              <a:cs typeface="+mn-ea"/>
              <a:sym typeface="+mn-lt"/>
            </a:endParaRPr>
          </a:p>
          <a:p>
            <a:r>
              <a:rPr lang="zh-CN" altLang="en-US" sz="2400" dirty="0">
                <a:solidFill>
                  <a:schemeClr val="bg1"/>
                </a:solidFill>
                <a:cs typeface="+mn-ea"/>
                <a:sym typeface="+mn-lt"/>
              </a:rPr>
              <a:t>标题</a:t>
            </a:r>
          </a:p>
        </p:txBody>
      </p:sp>
      <p:sp>
        <p:nvSpPr>
          <p:cNvPr id="3" name="标题 2"/>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down)">
                                      <p:cBhvr>
                                        <p:cTn id="22" dur="500"/>
                                        <p:tgtEl>
                                          <p:spTgt spid="63"/>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fltVal val="0"/>
                                          </p:val>
                                        </p:tav>
                                        <p:tav tm="100000">
                                          <p:val>
                                            <p:strVal val="#ppt_w"/>
                                          </p:val>
                                        </p:tav>
                                      </p:tavLst>
                                    </p:anim>
                                    <p:anim calcmode="lin" valueType="num">
                                      <p:cBhvr>
                                        <p:cTn id="26" dur="500" fill="hold"/>
                                        <p:tgtEl>
                                          <p:spTgt spid="64"/>
                                        </p:tgtEl>
                                        <p:attrNameLst>
                                          <p:attrName>ppt_h</p:attrName>
                                        </p:attrNameLst>
                                      </p:cBhvr>
                                      <p:tavLst>
                                        <p:tav tm="0">
                                          <p:val>
                                            <p:fltVal val="0"/>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down)">
                                      <p:cBhvr>
                                        <p:cTn id="37" dur="500"/>
                                        <p:tgtEl>
                                          <p:spTgt spid="6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ppt_w</p:attrName>
                                        </p:attrNameLst>
                                      </p:cBhvr>
                                      <p:tavLst>
                                        <p:tav tm="0">
                                          <p:val>
                                            <p:fltVal val="0"/>
                                          </p:val>
                                        </p:tav>
                                        <p:tav tm="100000">
                                          <p:val>
                                            <p:strVal val="#ppt_w"/>
                                          </p:val>
                                        </p:tav>
                                      </p:tavLst>
                                    </p:anim>
                                    <p:anim calcmode="lin" valueType="num">
                                      <p:cBhvr>
                                        <p:cTn id="41" dur="500" fill="hold"/>
                                        <p:tgtEl>
                                          <p:spTgt spid="69"/>
                                        </p:tgtEl>
                                        <p:attrNameLst>
                                          <p:attrName>ppt_h</p:attrName>
                                        </p:attrNameLst>
                                      </p:cBhvr>
                                      <p:tavLst>
                                        <p:tav tm="0">
                                          <p:val>
                                            <p:fltVal val="0"/>
                                          </p:val>
                                        </p:tav>
                                        <p:tav tm="100000">
                                          <p:val>
                                            <p:strVal val="#ppt_h"/>
                                          </p:val>
                                        </p:tav>
                                      </p:tavLst>
                                    </p:anim>
                                    <p:animEffect transition="in" filter="fade">
                                      <p:cBhvr>
                                        <p:cTn id="42" dur="500"/>
                                        <p:tgtEl>
                                          <p:spTgt spid="69"/>
                                        </p:tgtEl>
                                      </p:cBhvr>
                                    </p:animEffect>
                                  </p:childTnLst>
                                </p:cTn>
                              </p:par>
                            </p:childTnLst>
                          </p:cTn>
                        </p:par>
                        <p:par>
                          <p:cTn id="43" fill="hold">
                            <p:stCondLst>
                              <p:cond delay="3500"/>
                            </p:stCondLst>
                            <p:childTnLst>
                              <p:par>
                                <p:cTn id="44" presetID="47"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1000"/>
                                        <p:tgtEl>
                                          <p:spTgt spid="65"/>
                                        </p:tgtEl>
                                      </p:cBhvr>
                                    </p:animEffect>
                                    <p:anim calcmode="lin" valueType="num">
                                      <p:cBhvr>
                                        <p:cTn id="47" dur="1000" fill="hold"/>
                                        <p:tgtEl>
                                          <p:spTgt spid="65"/>
                                        </p:tgtEl>
                                        <p:attrNameLst>
                                          <p:attrName>ppt_x</p:attrName>
                                        </p:attrNameLst>
                                      </p:cBhvr>
                                      <p:tavLst>
                                        <p:tav tm="0">
                                          <p:val>
                                            <p:strVal val="#ppt_x"/>
                                          </p:val>
                                        </p:tav>
                                        <p:tav tm="100000">
                                          <p:val>
                                            <p:strVal val="#ppt_x"/>
                                          </p:val>
                                        </p:tav>
                                      </p:tavLst>
                                    </p:anim>
                                    <p:anim calcmode="lin" valueType="num">
                                      <p:cBhvr>
                                        <p:cTn id="4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3" grpId="0" animBg="1"/>
      <p:bldP spid="64" grpId="0"/>
      <p:bldP spid="68" grpId="0" animBg="1"/>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596" y="1402368"/>
            <a:ext cx="2468283" cy="2468283"/>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0831" y="3937048"/>
            <a:ext cx="2468283" cy="2468283"/>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887" y="1402368"/>
            <a:ext cx="2468283" cy="2468283"/>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sp>
        <p:nvSpPr>
          <p:cNvPr id="21" name="矩形 20"/>
          <p:cNvSpPr/>
          <p:nvPr/>
        </p:nvSpPr>
        <p:spPr>
          <a:xfrm>
            <a:off x="1052887" y="3937048"/>
            <a:ext cx="2468283" cy="24682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a:off x="8670831" y="1402368"/>
            <a:ext cx="2468283" cy="24682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9563" y="3937049"/>
            <a:ext cx="2468280" cy="2468282"/>
          </a:xfrm>
          <a:custGeom>
            <a:avLst/>
            <a:gdLst>
              <a:gd name="connsiteX0" fmla="*/ 0 w 1888700"/>
              <a:gd name="connsiteY0" fmla="*/ 0 h 1888700"/>
              <a:gd name="connsiteX1" fmla="*/ 1888700 w 1888700"/>
              <a:gd name="connsiteY1" fmla="*/ 0 h 1888700"/>
              <a:gd name="connsiteX2" fmla="*/ 1888700 w 1888700"/>
              <a:gd name="connsiteY2" fmla="*/ 1888700 h 1888700"/>
              <a:gd name="connsiteX3" fmla="*/ 0 w 1888700"/>
              <a:gd name="connsiteY3" fmla="*/ 1888700 h 1888700"/>
            </a:gdLst>
            <a:ahLst/>
            <a:cxnLst>
              <a:cxn ang="0">
                <a:pos x="connsiteX0" y="connsiteY0"/>
              </a:cxn>
              <a:cxn ang="0">
                <a:pos x="connsiteX1" y="connsiteY1"/>
              </a:cxn>
              <a:cxn ang="0">
                <a:pos x="connsiteX2" y="connsiteY2"/>
              </a:cxn>
              <a:cxn ang="0">
                <a:pos x="connsiteX3" y="connsiteY3"/>
              </a:cxn>
            </a:cxnLst>
            <a:rect l="l" t="t" r="r" b="b"/>
            <a:pathLst>
              <a:path w="1888700" h="1888700">
                <a:moveTo>
                  <a:pt x="0" y="0"/>
                </a:moveTo>
                <a:lnTo>
                  <a:pt x="1888700" y="0"/>
                </a:lnTo>
                <a:lnTo>
                  <a:pt x="1888700" y="1888700"/>
                </a:lnTo>
                <a:lnTo>
                  <a:pt x="0" y="1888700"/>
                </a:lnTo>
                <a:close/>
              </a:path>
            </a:pathLst>
          </a:custGeom>
        </p:spPr>
      </p:pic>
      <p:sp>
        <p:nvSpPr>
          <p:cNvPr id="24" name="矩形 23"/>
          <p:cNvSpPr/>
          <p:nvPr/>
        </p:nvSpPr>
        <p:spPr>
          <a:xfrm>
            <a:off x="3589561" y="1402368"/>
            <a:ext cx="2468283" cy="24682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矩形 24"/>
          <p:cNvSpPr/>
          <p:nvPr/>
        </p:nvSpPr>
        <p:spPr>
          <a:xfrm>
            <a:off x="6136548" y="3937048"/>
            <a:ext cx="2468283" cy="246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文本框 7"/>
          <p:cNvSpPr txBox="1">
            <a:spLocks noChangeArrowheads="1"/>
          </p:cNvSpPr>
          <p:nvPr/>
        </p:nvSpPr>
        <p:spPr bwMode="auto">
          <a:xfrm>
            <a:off x="1167784" y="4475012"/>
            <a:ext cx="2261112" cy="139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50000"/>
              </a:lnSpc>
            </a:pPr>
            <a:r>
              <a:rPr lang="zh-CN" altLang="en-US" sz="2135" dirty="0">
                <a:solidFill>
                  <a:schemeClr val="bg1"/>
                </a:solidFill>
                <a:latin typeface="微软雅黑" panose="020B0503020204020204" pitchFamily="34" charset="-122"/>
              </a:rPr>
              <a:t>添加文本</a:t>
            </a:r>
            <a:endParaRPr lang="en-US" altLang="zh-CN" sz="2135" dirty="0">
              <a:solidFill>
                <a:schemeClr val="bg1"/>
              </a:solidFill>
              <a:latin typeface="微软雅黑" panose="020B0503020204020204" pitchFamily="34" charset="-122"/>
            </a:endParaRPr>
          </a:p>
          <a:p>
            <a:pPr algn="ctr">
              <a:lnSpc>
                <a:spcPct val="150000"/>
              </a:lnSpc>
              <a:spcBef>
                <a:spcPts val="400"/>
              </a:spcBef>
            </a:pPr>
            <a:r>
              <a:rPr lang="zh-CN" altLang="en-US" sz="1465" dirty="0">
                <a:solidFill>
                  <a:schemeClr val="bg1"/>
                </a:solidFill>
                <a:latin typeface="微软雅黑" panose="020B0503020204020204" pitchFamily="34" charset="-122"/>
              </a:rPr>
              <a:t>单击此处添加说明文字此处添加说明文字</a:t>
            </a:r>
          </a:p>
        </p:txBody>
      </p:sp>
      <p:sp>
        <p:nvSpPr>
          <p:cNvPr id="27" name="文本框 7"/>
          <p:cNvSpPr txBox="1">
            <a:spLocks noChangeArrowheads="1"/>
          </p:cNvSpPr>
          <p:nvPr/>
        </p:nvSpPr>
        <p:spPr bwMode="auto">
          <a:xfrm>
            <a:off x="6240133" y="4475012"/>
            <a:ext cx="2261112" cy="139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50000"/>
              </a:lnSpc>
            </a:pPr>
            <a:r>
              <a:rPr lang="zh-CN" altLang="en-US" sz="2135" dirty="0">
                <a:solidFill>
                  <a:schemeClr val="bg1"/>
                </a:solidFill>
                <a:latin typeface="微软雅黑" panose="020B0503020204020204" pitchFamily="34" charset="-122"/>
              </a:rPr>
              <a:t>添加文本</a:t>
            </a:r>
            <a:endParaRPr lang="en-US" altLang="zh-CN" sz="2135" dirty="0">
              <a:solidFill>
                <a:schemeClr val="bg1"/>
              </a:solidFill>
              <a:latin typeface="微软雅黑" panose="020B0503020204020204" pitchFamily="34" charset="-122"/>
            </a:endParaRPr>
          </a:p>
          <a:p>
            <a:pPr algn="ctr">
              <a:lnSpc>
                <a:spcPct val="150000"/>
              </a:lnSpc>
              <a:spcBef>
                <a:spcPts val="400"/>
              </a:spcBef>
            </a:pPr>
            <a:r>
              <a:rPr lang="zh-CN" altLang="en-US" sz="1465" dirty="0">
                <a:solidFill>
                  <a:schemeClr val="bg1"/>
                </a:solidFill>
                <a:latin typeface="微软雅黑" panose="020B0503020204020204" pitchFamily="34" charset="-122"/>
              </a:rPr>
              <a:t>单击此处添加说明文字此处添加说明文字</a:t>
            </a:r>
          </a:p>
        </p:txBody>
      </p:sp>
      <p:sp>
        <p:nvSpPr>
          <p:cNvPr id="28" name="文本框 7"/>
          <p:cNvSpPr txBox="1">
            <a:spLocks noChangeArrowheads="1"/>
          </p:cNvSpPr>
          <p:nvPr/>
        </p:nvSpPr>
        <p:spPr bwMode="auto">
          <a:xfrm>
            <a:off x="8774416" y="1940332"/>
            <a:ext cx="2261112" cy="139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50000"/>
              </a:lnSpc>
            </a:pPr>
            <a:r>
              <a:rPr lang="zh-CN" altLang="en-US" sz="2135" dirty="0">
                <a:solidFill>
                  <a:schemeClr val="bg1"/>
                </a:solidFill>
                <a:latin typeface="微软雅黑" panose="020B0503020204020204" pitchFamily="34" charset="-122"/>
              </a:rPr>
              <a:t>添加文本</a:t>
            </a:r>
            <a:endParaRPr lang="en-US" altLang="zh-CN" sz="2135" dirty="0">
              <a:solidFill>
                <a:schemeClr val="bg1"/>
              </a:solidFill>
              <a:latin typeface="微软雅黑" panose="020B0503020204020204" pitchFamily="34" charset="-122"/>
            </a:endParaRPr>
          </a:p>
          <a:p>
            <a:pPr algn="ctr">
              <a:lnSpc>
                <a:spcPct val="150000"/>
              </a:lnSpc>
              <a:spcBef>
                <a:spcPts val="400"/>
              </a:spcBef>
            </a:pPr>
            <a:r>
              <a:rPr lang="zh-CN" altLang="en-US" sz="1465" dirty="0">
                <a:solidFill>
                  <a:schemeClr val="bg1"/>
                </a:solidFill>
                <a:latin typeface="微软雅黑" panose="020B0503020204020204" pitchFamily="34" charset="-122"/>
              </a:rPr>
              <a:t>单击此处添加说明文字此处添加说明文字</a:t>
            </a:r>
          </a:p>
        </p:txBody>
      </p:sp>
      <p:sp>
        <p:nvSpPr>
          <p:cNvPr id="29" name="文本框 7"/>
          <p:cNvSpPr txBox="1">
            <a:spLocks noChangeArrowheads="1"/>
          </p:cNvSpPr>
          <p:nvPr/>
        </p:nvSpPr>
        <p:spPr bwMode="auto">
          <a:xfrm>
            <a:off x="3693147" y="1940332"/>
            <a:ext cx="2261112" cy="139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50000"/>
              </a:lnSpc>
            </a:pPr>
            <a:r>
              <a:rPr lang="zh-CN" altLang="en-US" sz="2135" dirty="0">
                <a:solidFill>
                  <a:schemeClr val="bg1"/>
                </a:solidFill>
                <a:latin typeface="微软雅黑" panose="020B0503020204020204" pitchFamily="34" charset="-122"/>
              </a:rPr>
              <a:t>添加文本</a:t>
            </a:r>
            <a:endParaRPr lang="en-US" altLang="zh-CN" sz="2135" dirty="0">
              <a:solidFill>
                <a:schemeClr val="bg1"/>
              </a:solidFill>
              <a:latin typeface="微软雅黑" panose="020B0503020204020204" pitchFamily="34" charset="-122"/>
            </a:endParaRPr>
          </a:p>
          <a:p>
            <a:pPr algn="ctr">
              <a:lnSpc>
                <a:spcPct val="150000"/>
              </a:lnSpc>
              <a:spcBef>
                <a:spcPts val="400"/>
              </a:spcBef>
            </a:pPr>
            <a:r>
              <a:rPr lang="zh-CN" altLang="en-US" sz="1465" dirty="0">
                <a:solidFill>
                  <a:schemeClr val="bg1"/>
                </a:solidFill>
                <a:latin typeface="微软雅黑" panose="020B0503020204020204" pitchFamily="34" charset="-122"/>
              </a:rPr>
              <a:t>单击此处添加说明文字此处添加说明文字</a:t>
            </a: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10"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6" presetClass="emph" presetSubtype="0" fill="hold" nodeType="withEffect">
                                  <p:stCondLst>
                                    <p:cond delay="250"/>
                                  </p:stCondLst>
                                  <p:childTnLst>
                                    <p:animEffect transition="out" filter="fade">
                                      <p:cBhvr>
                                        <p:cTn id="15" dur="500" tmFilter="0, 0; .2, .5; .8, .5; 1, 0"/>
                                        <p:tgtEl>
                                          <p:spTgt spid="23"/>
                                        </p:tgtEl>
                                      </p:cBhvr>
                                    </p:animEffect>
                                    <p:animScale>
                                      <p:cBhvr>
                                        <p:cTn id="16" dur="250" autoRev="1" fill="hold"/>
                                        <p:tgtEl>
                                          <p:spTgt spid="23"/>
                                        </p:tgtEl>
                                      </p:cBhvr>
                                      <p:by x="105000" y="105000"/>
                                    </p:animScale>
                                  </p:childTnLst>
                                </p:cTn>
                              </p:par>
                              <p:par>
                                <p:cTn id="17" presetID="10"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26" presetClass="emph" presetSubtype="0" fill="hold" nodeType="withEffect">
                                  <p:stCondLst>
                                    <p:cond delay="500"/>
                                  </p:stCondLst>
                                  <p:childTnLst>
                                    <p:animEffect transition="out" filter="fade">
                                      <p:cBhvr>
                                        <p:cTn id="21" dur="500" tmFilter="0, 0; .2, .5; .8, .5; 1, 0"/>
                                        <p:tgtEl>
                                          <p:spTgt spid="18"/>
                                        </p:tgtEl>
                                      </p:cBhvr>
                                    </p:animEffect>
                                    <p:animScale>
                                      <p:cBhvr>
                                        <p:cTn id="22" dur="250" autoRev="1" fill="hold"/>
                                        <p:tgtEl>
                                          <p:spTgt spid="18"/>
                                        </p:tgtEl>
                                      </p:cBhvr>
                                      <p:by x="105000" y="105000"/>
                                    </p:animScale>
                                  </p:childTnLst>
                                </p:cTn>
                              </p:par>
                              <p:par>
                                <p:cTn id="23" presetID="10" presetClass="entr" presetSubtype="0" fill="hold" nodeType="withEffect">
                                  <p:stCondLst>
                                    <p:cond delay="7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26" presetClass="emph" presetSubtype="0" fill="hold" nodeType="withEffect">
                                  <p:stCondLst>
                                    <p:cond delay="750"/>
                                  </p:stCondLst>
                                  <p:childTnLst>
                                    <p:animEffect transition="out" filter="fade">
                                      <p:cBhvr>
                                        <p:cTn id="27" dur="500" tmFilter="0, 0; .2, .5; .8, .5; 1, 0"/>
                                        <p:tgtEl>
                                          <p:spTgt spid="19"/>
                                        </p:tgtEl>
                                      </p:cBhvr>
                                    </p:animEffect>
                                    <p:animScale>
                                      <p:cBhvr>
                                        <p:cTn id="28" dur="250" autoRev="1" fill="hold"/>
                                        <p:tgtEl>
                                          <p:spTgt spid="19"/>
                                        </p:tgtEl>
                                      </p:cBhvr>
                                      <p:by x="105000" y="105000"/>
                                    </p:animScale>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down)">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p:cNvGrpSpPr/>
          <p:nvPr/>
        </p:nvGrpSpPr>
        <p:grpSpPr>
          <a:xfrm>
            <a:off x="4346350" y="1680363"/>
            <a:ext cx="3553400" cy="4148592"/>
            <a:chOff x="3143150" y="1589878"/>
            <a:chExt cx="2665860" cy="3112810"/>
          </a:xfrm>
          <a:solidFill>
            <a:schemeClr val="accent2"/>
          </a:solidFill>
        </p:grpSpPr>
        <p:grpSp>
          <p:nvGrpSpPr>
            <p:cNvPr id="189" name="组合 188"/>
            <p:cNvGrpSpPr/>
            <p:nvPr/>
          </p:nvGrpSpPr>
          <p:grpSpPr>
            <a:xfrm>
              <a:off x="3143150" y="1589878"/>
              <a:ext cx="2665860" cy="3112810"/>
              <a:chOff x="3250939" y="1851011"/>
              <a:chExt cx="2448000" cy="2858424"/>
            </a:xfrm>
            <a:grpFill/>
          </p:grpSpPr>
          <p:sp>
            <p:nvSpPr>
              <p:cNvPr id="196" name="等腰三角形 195"/>
              <p:cNvSpPr/>
              <p:nvPr/>
            </p:nvSpPr>
            <p:spPr>
              <a:xfrm flipV="1">
                <a:off x="3250939" y="2567435"/>
                <a:ext cx="2448000" cy="2142000"/>
              </a:xfrm>
              <a:prstGeom prst="triangle">
                <a:avLst/>
              </a:prstGeom>
              <a:grpFill/>
              <a:ln w="127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97" name="等腰三角形 196"/>
              <p:cNvSpPr/>
              <p:nvPr/>
            </p:nvSpPr>
            <p:spPr>
              <a:xfrm>
                <a:off x="3250939" y="1851011"/>
                <a:ext cx="2448000" cy="2142000"/>
              </a:xfrm>
              <a:prstGeom prst="triangle">
                <a:avLst/>
              </a:prstGeom>
              <a:grpFill/>
              <a:ln w="127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grpSp>
        <p:sp>
          <p:nvSpPr>
            <p:cNvPr id="190" name="TextBox 189"/>
            <p:cNvSpPr txBox="1"/>
            <p:nvPr/>
          </p:nvSpPr>
          <p:spPr>
            <a:xfrm>
              <a:off x="4308447" y="1911755"/>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1</a:t>
              </a:r>
              <a:endParaRPr lang="zh-CN" altLang="en-US" sz="2665" kern="0" dirty="0">
                <a:solidFill>
                  <a:schemeClr val="bg1"/>
                </a:solidFill>
                <a:cs typeface="+mn-ea"/>
                <a:sym typeface="+mn-lt"/>
              </a:endParaRPr>
            </a:p>
          </p:txBody>
        </p:sp>
        <p:sp>
          <p:nvSpPr>
            <p:cNvPr id="191" name="TextBox 190"/>
            <p:cNvSpPr txBox="1"/>
            <p:nvPr/>
          </p:nvSpPr>
          <p:spPr>
            <a:xfrm>
              <a:off x="5231308" y="2412532"/>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6</a:t>
              </a:r>
              <a:endParaRPr lang="zh-CN" altLang="en-US" sz="2665" kern="0" dirty="0">
                <a:solidFill>
                  <a:schemeClr val="bg1"/>
                </a:solidFill>
                <a:cs typeface="+mn-ea"/>
                <a:sym typeface="+mn-lt"/>
              </a:endParaRPr>
            </a:p>
          </p:txBody>
        </p:sp>
        <p:sp>
          <p:nvSpPr>
            <p:cNvPr id="192" name="TextBox 191"/>
            <p:cNvSpPr txBox="1"/>
            <p:nvPr/>
          </p:nvSpPr>
          <p:spPr>
            <a:xfrm>
              <a:off x="5231308" y="3526948"/>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5</a:t>
              </a:r>
              <a:endParaRPr lang="zh-CN" altLang="en-US" sz="2665" kern="0" dirty="0">
                <a:solidFill>
                  <a:schemeClr val="bg1"/>
                </a:solidFill>
                <a:cs typeface="+mn-ea"/>
                <a:sym typeface="+mn-lt"/>
              </a:endParaRPr>
            </a:p>
          </p:txBody>
        </p:sp>
        <p:sp>
          <p:nvSpPr>
            <p:cNvPr id="193" name="TextBox 192"/>
            <p:cNvSpPr txBox="1"/>
            <p:nvPr/>
          </p:nvSpPr>
          <p:spPr>
            <a:xfrm>
              <a:off x="4308447" y="4088289"/>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4</a:t>
              </a:r>
              <a:endParaRPr lang="zh-CN" altLang="en-US" sz="2665" kern="0" dirty="0">
                <a:solidFill>
                  <a:schemeClr val="bg1"/>
                </a:solidFill>
                <a:cs typeface="+mn-ea"/>
                <a:sym typeface="+mn-lt"/>
              </a:endParaRPr>
            </a:p>
          </p:txBody>
        </p:sp>
        <p:sp>
          <p:nvSpPr>
            <p:cNvPr id="194" name="TextBox 193"/>
            <p:cNvSpPr txBox="1"/>
            <p:nvPr/>
          </p:nvSpPr>
          <p:spPr>
            <a:xfrm>
              <a:off x="3383720" y="3565383"/>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3</a:t>
              </a:r>
              <a:endParaRPr lang="zh-CN" altLang="en-US" sz="2665" kern="0" dirty="0">
                <a:solidFill>
                  <a:schemeClr val="bg1"/>
                </a:solidFill>
                <a:cs typeface="+mn-ea"/>
                <a:sym typeface="+mn-lt"/>
              </a:endParaRPr>
            </a:p>
          </p:txBody>
        </p:sp>
        <p:sp>
          <p:nvSpPr>
            <p:cNvPr id="195" name="TextBox 194"/>
            <p:cNvSpPr txBox="1"/>
            <p:nvPr/>
          </p:nvSpPr>
          <p:spPr>
            <a:xfrm>
              <a:off x="3383720" y="2458260"/>
              <a:ext cx="335266" cy="307816"/>
            </a:xfrm>
            <a:prstGeom prst="rect">
              <a:avLst/>
            </a:prstGeom>
            <a:grpFill/>
          </p:spPr>
          <p:txBody>
            <a:bodyPr wrap="square" lIns="0" tIns="0" rIns="0" bIns="0" rtlCol="0">
              <a:spAutoFit/>
            </a:bodyPr>
            <a:lstStyle/>
            <a:p>
              <a:pPr algn="ctr" defTabSz="1217295">
                <a:defRPr/>
              </a:pPr>
              <a:r>
                <a:rPr lang="en-US" altLang="zh-CN" sz="2665" kern="0" dirty="0">
                  <a:solidFill>
                    <a:schemeClr val="bg1"/>
                  </a:solidFill>
                  <a:cs typeface="+mn-ea"/>
                  <a:sym typeface="+mn-lt"/>
                </a:rPr>
                <a:t>2</a:t>
              </a:r>
              <a:endParaRPr lang="zh-CN" altLang="en-US" sz="2665" kern="0" dirty="0">
                <a:solidFill>
                  <a:schemeClr val="bg1"/>
                </a:solidFill>
                <a:cs typeface="+mn-ea"/>
                <a:sym typeface="+mn-lt"/>
              </a:endParaRPr>
            </a:p>
          </p:txBody>
        </p:sp>
      </p:grpSp>
      <p:sp>
        <p:nvSpPr>
          <p:cNvPr id="198" name="Freeform 5"/>
          <p:cNvSpPr/>
          <p:nvPr/>
        </p:nvSpPr>
        <p:spPr bwMode="auto">
          <a:xfrm>
            <a:off x="4938234" y="2720173"/>
            <a:ext cx="2369599" cy="2069017"/>
          </a:xfrm>
          <a:custGeom>
            <a:avLst/>
            <a:gdLst>
              <a:gd name="T0" fmla="*/ 2394 w 3192"/>
              <a:gd name="T1" fmla="*/ 0 h 2765"/>
              <a:gd name="T2" fmla="*/ 3192 w 3192"/>
              <a:gd name="T3" fmla="*/ 1382 h 2765"/>
              <a:gd name="T4" fmla="*/ 2394 w 3192"/>
              <a:gd name="T5" fmla="*/ 2765 h 2765"/>
              <a:gd name="T6" fmla="*/ 798 w 3192"/>
              <a:gd name="T7" fmla="*/ 2765 h 2765"/>
              <a:gd name="T8" fmla="*/ 0 w 3192"/>
              <a:gd name="T9" fmla="*/ 1382 h 2765"/>
              <a:gd name="T10" fmla="*/ 798 w 3192"/>
              <a:gd name="T11" fmla="*/ 0 h 2765"/>
              <a:gd name="T12" fmla="*/ 2394 w 3192"/>
              <a:gd name="T13" fmla="*/ 0 h 2765"/>
            </a:gdLst>
            <a:ahLst/>
            <a:cxnLst>
              <a:cxn ang="0">
                <a:pos x="T0" y="T1"/>
              </a:cxn>
              <a:cxn ang="0">
                <a:pos x="T2" y="T3"/>
              </a:cxn>
              <a:cxn ang="0">
                <a:pos x="T4" y="T5"/>
              </a:cxn>
              <a:cxn ang="0">
                <a:pos x="T6" y="T7"/>
              </a:cxn>
              <a:cxn ang="0">
                <a:pos x="T8" y="T9"/>
              </a:cxn>
              <a:cxn ang="0">
                <a:pos x="T10" y="T11"/>
              </a:cxn>
              <a:cxn ang="0">
                <a:pos x="T12" y="T13"/>
              </a:cxn>
            </a:cxnLst>
            <a:rect l="0" t="0" r="r" b="b"/>
            <a:pathLst>
              <a:path w="3192" h="2765">
                <a:moveTo>
                  <a:pt x="2394" y="0"/>
                </a:moveTo>
                <a:lnTo>
                  <a:pt x="3192" y="1382"/>
                </a:lnTo>
                <a:lnTo>
                  <a:pt x="2394" y="2765"/>
                </a:lnTo>
                <a:lnTo>
                  <a:pt x="798" y="2765"/>
                </a:lnTo>
                <a:lnTo>
                  <a:pt x="0" y="1382"/>
                </a:lnTo>
                <a:lnTo>
                  <a:pt x="798" y="0"/>
                </a:lnTo>
                <a:lnTo>
                  <a:pt x="2394" y="0"/>
                </a:lnTo>
                <a:close/>
              </a:path>
            </a:pathLst>
          </a:custGeom>
          <a:solidFill>
            <a:schemeClr val="accent1"/>
          </a:solidFill>
          <a:ln w="6" cap="flat">
            <a:noFill/>
            <a:prstDash val="solid"/>
            <a:miter lim="800000"/>
          </a:ln>
        </p:spPr>
        <p:txBody>
          <a:bodyPr vert="horz" wrap="square" lIns="121821" tIns="60909" rIns="121821" bIns="60909" numCol="1" anchor="t" anchorCtr="0" compatLnSpc="1"/>
          <a:lstStyle/>
          <a:p>
            <a:pPr algn="ctr" defTabSz="1217295">
              <a:defRPr/>
            </a:pPr>
            <a:endParaRPr lang="zh-CN" altLang="en-US" sz="2400" kern="0">
              <a:solidFill>
                <a:sysClr val="windowText" lastClr="000000"/>
              </a:solidFill>
              <a:cs typeface="+mn-ea"/>
              <a:sym typeface="+mn-lt"/>
            </a:endParaRPr>
          </a:p>
        </p:txBody>
      </p:sp>
      <p:sp>
        <p:nvSpPr>
          <p:cNvPr id="199" name="TextBox 198"/>
          <p:cNvSpPr txBox="1"/>
          <p:nvPr/>
        </p:nvSpPr>
        <p:spPr>
          <a:xfrm>
            <a:off x="5379478" y="3303451"/>
            <a:ext cx="1573756" cy="98488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1217295">
              <a:defRPr/>
            </a:pPr>
            <a:r>
              <a:rPr lang="zh-CN" altLang="en-US" sz="3200" dirty="0">
                <a:latin typeface="+mn-lt"/>
                <a:ea typeface="+mn-ea"/>
                <a:cs typeface="+mn-ea"/>
                <a:sym typeface="+mn-lt"/>
              </a:rPr>
              <a:t>添加标题内容</a:t>
            </a:r>
            <a:endParaRPr lang="zh-CN" altLang="en-US" sz="3200" kern="0" dirty="0">
              <a:latin typeface="+mn-lt"/>
              <a:ea typeface="+mn-ea"/>
              <a:cs typeface="+mn-ea"/>
              <a:sym typeface="+mn-lt"/>
            </a:endParaRPr>
          </a:p>
        </p:txBody>
      </p:sp>
      <p:sp>
        <p:nvSpPr>
          <p:cNvPr id="200" name="TextBox 199"/>
          <p:cNvSpPr txBox="1"/>
          <p:nvPr/>
        </p:nvSpPr>
        <p:spPr>
          <a:xfrm>
            <a:off x="8638122" y="1477195"/>
            <a:ext cx="2833776" cy="328231"/>
          </a:xfrm>
          <a:prstGeom prst="rect">
            <a:avLst/>
          </a:prstGeom>
          <a:noFill/>
        </p:spPr>
        <p:txBody>
          <a:bodyPr wrap="square" lIns="0" tIns="0" rIns="0" bIns="0" rtlCol="0">
            <a:spAutoFit/>
          </a:bodyPr>
          <a:lstStyle/>
          <a:p>
            <a:pP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01" name="TextBox 200"/>
          <p:cNvSpPr txBox="1"/>
          <p:nvPr/>
        </p:nvSpPr>
        <p:spPr>
          <a:xfrm>
            <a:off x="8638094" y="1809796"/>
            <a:ext cx="2783462" cy="800027"/>
          </a:xfrm>
          <a:prstGeom prst="rect">
            <a:avLst/>
          </a:prstGeom>
          <a:noFill/>
        </p:spPr>
        <p:txBody>
          <a:bodyPr wrap="square" lIns="0" tIns="0" rIns="0" bIns="0" rtlCol="0">
            <a:spAutoFit/>
          </a:bodyPr>
          <a:lstStyle/>
          <a:p>
            <a:pPr algn="just"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202" name="TextBox 201"/>
          <p:cNvSpPr txBox="1"/>
          <p:nvPr/>
        </p:nvSpPr>
        <p:spPr>
          <a:xfrm>
            <a:off x="8638122" y="3051178"/>
            <a:ext cx="2833776" cy="328231"/>
          </a:xfrm>
          <a:prstGeom prst="rect">
            <a:avLst/>
          </a:prstGeom>
          <a:noFill/>
        </p:spPr>
        <p:txBody>
          <a:bodyPr wrap="square" lIns="0" tIns="0" rIns="0" bIns="0" rtlCol="0">
            <a:spAutoFit/>
          </a:bodyPr>
          <a:lstStyle/>
          <a:p>
            <a:pP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03" name="TextBox 202"/>
          <p:cNvSpPr txBox="1"/>
          <p:nvPr/>
        </p:nvSpPr>
        <p:spPr>
          <a:xfrm>
            <a:off x="8638094" y="3383779"/>
            <a:ext cx="2783462" cy="800027"/>
          </a:xfrm>
          <a:prstGeom prst="rect">
            <a:avLst/>
          </a:prstGeom>
          <a:noFill/>
        </p:spPr>
        <p:txBody>
          <a:bodyPr wrap="square" lIns="0" tIns="0" rIns="0" bIns="0" rtlCol="0">
            <a:spAutoFit/>
          </a:bodyPr>
          <a:lstStyle/>
          <a:p>
            <a:pPr algn="just"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204" name="TextBox 203"/>
          <p:cNvSpPr txBox="1"/>
          <p:nvPr/>
        </p:nvSpPr>
        <p:spPr>
          <a:xfrm>
            <a:off x="8638122" y="4692968"/>
            <a:ext cx="2833776" cy="328231"/>
          </a:xfrm>
          <a:prstGeom prst="rect">
            <a:avLst/>
          </a:prstGeom>
          <a:noFill/>
        </p:spPr>
        <p:txBody>
          <a:bodyPr wrap="square" lIns="0" tIns="0" rIns="0" bIns="0" rtlCol="0">
            <a:spAutoFit/>
          </a:bodyPr>
          <a:lstStyle/>
          <a:p>
            <a:pP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05" name="TextBox 204"/>
          <p:cNvSpPr txBox="1"/>
          <p:nvPr/>
        </p:nvSpPr>
        <p:spPr>
          <a:xfrm>
            <a:off x="8638094" y="5025561"/>
            <a:ext cx="2783462" cy="800027"/>
          </a:xfrm>
          <a:prstGeom prst="rect">
            <a:avLst/>
          </a:prstGeom>
          <a:noFill/>
        </p:spPr>
        <p:txBody>
          <a:bodyPr wrap="square" lIns="0" tIns="0" rIns="0" bIns="0" rtlCol="0">
            <a:spAutoFit/>
          </a:bodyPr>
          <a:lstStyle/>
          <a:p>
            <a:pPr algn="just"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206" name="TextBox 205"/>
          <p:cNvSpPr txBox="1"/>
          <p:nvPr/>
        </p:nvSpPr>
        <p:spPr>
          <a:xfrm>
            <a:off x="624105" y="1477195"/>
            <a:ext cx="2833776" cy="328231"/>
          </a:xfrm>
          <a:prstGeom prst="rect">
            <a:avLst/>
          </a:prstGeom>
          <a:noFill/>
        </p:spPr>
        <p:txBody>
          <a:bodyPr wrap="square" lIns="0" tIns="0" rIns="0" bIns="0" rtlCol="0">
            <a:spAutoFit/>
          </a:bodyPr>
          <a:lstStyle/>
          <a:p>
            <a:pPr algn="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07" name="TextBox 206"/>
          <p:cNvSpPr txBox="1"/>
          <p:nvPr/>
        </p:nvSpPr>
        <p:spPr>
          <a:xfrm>
            <a:off x="720103" y="1809796"/>
            <a:ext cx="2783462" cy="800027"/>
          </a:xfrm>
          <a:prstGeom prst="rect">
            <a:avLst/>
          </a:prstGeom>
          <a:noFill/>
        </p:spPr>
        <p:txBody>
          <a:bodyPr wrap="square" lIns="0" tIns="0" rIns="0" bIns="0" rtlCol="0">
            <a:spAutoFit/>
          </a:body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208" name="TextBox 207"/>
          <p:cNvSpPr txBox="1"/>
          <p:nvPr/>
        </p:nvSpPr>
        <p:spPr>
          <a:xfrm>
            <a:off x="624105" y="3051178"/>
            <a:ext cx="2833776" cy="328231"/>
          </a:xfrm>
          <a:prstGeom prst="rect">
            <a:avLst/>
          </a:prstGeom>
          <a:noFill/>
        </p:spPr>
        <p:txBody>
          <a:bodyPr wrap="square" lIns="0" tIns="0" rIns="0" bIns="0" rtlCol="0">
            <a:spAutoFit/>
          </a:bodyPr>
          <a:lstStyle/>
          <a:p>
            <a:pPr algn="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09" name="TextBox 208"/>
          <p:cNvSpPr txBox="1"/>
          <p:nvPr/>
        </p:nvSpPr>
        <p:spPr>
          <a:xfrm>
            <a:off x="720103" y="3383779"/>
            <a:ext cx="2783462" cy="800027"/>
          </a:xfrm>
          <a:prstGeom prst="rect">
            <a:avLst/>
          </a:prstGeom>
          <a:noFill/>
        </p:spPr>
        <p:txBody>
          <a:bodyPr wrap="square" lIns="0" tIns="0" rIns="0" bIns="0" rtlCol="0">
            <a:spAutoFit/>
          </a:body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sp>
        <p:nvSpPr>
          <p:cNvPr id="210" name="TextBox 209"/>
          <p:cNvSpPr txBox="1"/>
          <p:nvPr/>
        </p:nvSpPr>
        <p:spPr>
          <a:xfrm>
            <a:off x="624105" y="4692968"/>
            <a:ext cx="2833776" cy="328231"/>
          </a:xfrm>
          <a:prstGeom prst="rect">
            <a:avLst/>
          </a:prstGeom>
          <a:noFill/>
        </p:spPr>
        <p:txBody>
          <a:bodyPr wrap="square" lIns="0" tIns="0" rIns="0" bIns="0" rtlCol="0">
            <a:spAutoFit/>
          </a:bodyPr>
          <a:lstStyle/>
          <a:p>
            <a:pPr algn="r" defTabSz="1217295">
              <a:defRPr/>
            </a:pPr>
            <a:r>
              <a:rPr lang="zh-CN" altLang="en-US" sz="2135" dirty="0">
                <a:solidFill>
                  <a:schemeClr val="accent6"/>
                </a:solidFill>
                <a:cs typeface="+mn-ea"/>
                <a:sym typeface="+mn-lt"/>
              </a:rPr>
              <a:t>添加标题</a:t>
            </a:r>
            <a:endParaRPr lang="zh-CN" altLang="en-US" sz="2135" kern="0" dirty="0">
              <a:solidFill>
                <a:schemeClr val="accent6"/>
              </a:solidFill>
              <a:cs typeface="+mn-ea"/>
              <a:sym typeface="+mn-lt"/>
            </a:endParaRPr>
          </a:p>
        </p:txBody>
      </p:sp>
      <p:sp>
        <p:nvSpPr>
          <p:cNvPr id="211" name="TextBox 210"/>
          <p:cNvSpPr txBox="1"/>
          <p:nvPr/>
        </p:nvSpPr>
        <p:spPr>
          <a:xfrm>
            <a:off x="720103" y="5025561"/>
            <a:ext cx="2783462" cy="800027"/>
          </a:xfrm>
          <a:prstGeom prst="rect">
            <a:avLst/>
          </a:prstGeom>
          <a:noFill/>
        </p:spPr>
        <p:txBody>
          <a:bodyPr wrap="square" lIns="0" tIns="0" rIns="0" bIns="0" rtlCol="0">
            <a:spAutoFit/>
          </a:bodyPr>
          <a:lstStyle/>
          <a:p>
            <a:pPr algn="r" defTabSz="1217295">
              <a:lnSpc>
                <a:spcPct val="130000"/>
              </a:lnSpc>
              <a:defRPr/>
            </a:pPr>
            <a:r>
              <a:rPr lang="zh-CN" altLang="en-US" sz="1335" dirty="0">
                <a:solidFill>
                  <a:schemeClr val="tx1">
                    <a:lumMod val="65000"/>
                    <a:lumOff val="35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65000"/>
                  <a:lumOff val="35000"/>
                </a:schemeClr>
              </a:solidFill>
              <a:cs typeface="+mn-ea"/>
              <a:sym typeface="+mn-lt"/>
            </a:endParaRPr>
          </a:p>
        </p:txBody>
      </p:sp>
      <p:grpSp>
        <p:nvGrpSpPr>
          <p:cNvPr id="212" name="组合 211"/>
          <p:cNvGrpSpPr/>
          <p:nvPr/>
        </p:nvGrpSpPr>
        <p:grpSpPr>
          <a:xfrm>
            <a:off x="6123035" y="4867904"/>
            <a:ext cx="2354071" cy="718792"/>
            <a:chOff x="4476081" y="3981586"/>
            <a:chExt cx="1766090" cy="539330"/>
          </a:xfrm>
        </p:grpSpPr>
        <p:cxnSp>
          <p:nvCxnSpPr>
            <p:cNvPr id="213" name="直接连接符 212"/>
            <p:cNvCxnSpPr/>
            <p:nvPr/>
          </p:nvCxnSpPr>
          <p:spPr>
            <a:xfrm flipV="1">
              <a:off x="4476081" y="4520915"/>
              <a:ext cx="1464071" cy="1"/>
            </a:xfrm>
            <a:prstGeom prst="line">
              <a:avLst/>
            </a:prstGeom>
            <a:noFill/>
            <a:ln w="6350" cap="flat" cmpd="sng" algn="ctr">
              <a:solidFill>
                <a:schemeClr val="tx1">
                  <a:lumMod val="65000"/>
                  <a:lumOff val="35000"/>
                </a:schemeClr>
              </a:solidFill>
              <a:prstDash val="dash"/>
              <a:headEnd type="oval" w="sm" len="sm"/>
            </a:ln>
            <a:effectLst/>
          </p:spPr>
        </p:cxnSp>
        <p:cxnSp>
          <p:nvCxnSpPr>
            <p:cNvPr id="214" name="直接连接符 213"/>
            <p:cNvCxnSpPr/>
            <p:nvPr/>
          </p:nvCxnSpPr>
          <p:spPr>
            <a:xfrm>
              <a:off x="5940152" y="398158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15" name="直接连接符 214"/>
            <p:cNvCxnSpPr/>
            <p:nvPr/>
          </p:nvCxnSpPr>
          <p:spPr>
            <a:xfrm>
              <a:off x="5940152" y="3981586"/>
              <a:ext cx="0" cy="539328"/>
            </a:xfrm>
            <a:prstGeom prst="line">
              <a:avLst/>
            </a:prstGeom>
            <a:noFill/>
            <a:ln w="6350" cap="flat" cmpd="sng" algn="ctr">
              <a:solidFill>
                <a:schemeClr val="tx1">
                  <a:lumMod val="65000"/>
                  <a:lumOff val="35000"/>
                </a:schemeClr>
              </a:solidFill>
              <a:prstDash val="dash"/>
              <a:tailEnd type="none" w="sm" len="sm"/>
            </a:ln>
            <a:effectLst/>
          </p:spPr>
        </p:cxnSp>
      </p:grpSp>
      <p:grpSp>
        <p:nvGrpSpPr>
          <p:cNvPr id="216" name="组合 215"/>
          <p:cNvGrpSpPr/>
          <p:nvPr/>
        </p:nvGrpSpPr>
        <p:grpSpPr>
          <a:xfrm>
            <a:off x="7690612" y="1667179"/>
            <a:ext cx="786496" cy="1170520"/>
            <a:chOff x="5652120" y="1579986"/>
            <a:chExt cx="590051" cy="878275"/>
          </a:xfrm>
        </p:grpSpPr>
        <p:cxnSp>
          <p:nvCxnSpPr>
            <p:cNvPr id="217" name="直接连接符 216"/>
            <p:cNvCxnSpPr/>
            <p:nvPr/>
          </p:nvCxnSpPr>
          <p:spPr>
            <a:xfrm>
              <a:off x="5940152" y="157998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18" name="直接连接符 217"/>
            <p:cNvCxnSpPr/>
            <p:nvPr/>
          </p:nvCxnSpPr>
          <p:spPr>
            <a:xfrm flipV="1">
              <a:off x="5652120" y="2458260"/>
              <a:ext cx="288032" cy="1"/>
            </a:xfrm>
            <a:prstGeom prst="line">
              <a:avLst/>
            </a:prstGeom>
            <a:noFill/>
            <a:ln w="6350" cap="flat" cmpd="sng" algn="ctr">
              <a:solidFill>
                <a:schemeClr val="tx1">
                  <a:lumMod val="65000"/>
                  <a:lumOff val="35000"/>
                </a:schemeClr>
              </a:solidFill>
              <a:prstDash val="dash"/>
              <a:headEnd type="oval" w="sm" len="sm"/>
            </a:ln>
            <a:effectLst/>
          </p:spPr>
        </p:cxnSp>
        <p:cxnSp>
          <p:nvCxnSpPr>
            <p:cNvPr id="219" name="直接连接符 218"/>
            <p:cNvCxnSpPr/>
            <p:nvPr/>
          </p:nvCxnSpPr>
          <p:spPr>
            <a:xfrm>
              <a:off x="5940152" y="1579986"/>
              <a:ext cx="0" cy="878275"/>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0" name="组合 219"/>
          <p:cNvGrpSpPr/>
          <p:nvPr/>
        </p:nvGrpSpPr>
        <p:grpSpPr>
          <a:xfrm>
            <a:off x="3563424" y="1649329"/>
            <a:ext cx="2559628" cy="280377"/>
            <a:chOff x="2555777" y="1566590"/>
            <a:chExt cx="1920304" cy="210375"/>
          </a:xfrm>
        </p:grpSpPr>
        <p:cxnSp>
          <p:nvCxnSpPr>
            <p:cNvPr id="221" name="直接连接符 220"/>
            <p:cNvCxnSpPr/>
            <p:nvPr/>
          </p:nvCxnSpPr>
          <p:spPr>
            <a:xfrm flipH="1" flipV="1">
              <a:off x="2987824" y="1776964"/>
              <a:ext cx="1488257" cy="1"/>
            </a:xfrm>
            <a:prstGeom prst="line">
              <a:avLst/>
            </a:prstGeom>
            <a:noFill/>
            <a:ln w="6350" cap="flat" cmpd="sng" algn="ctr">
              <a:solidFill>
                <a:schemeClr val="tx1">
                  <a:lumMod val="65000"/>
                  <a:lumOff val="35000"/>
                </a:schemeClr>
              </a:solidFill>
              <a:prstDash val="dash"/>
              <a:headEnd type="oval" w="sm" len="sm"/>
            </a:ln>
            <a:effectLst/>
          </p:spPr>
        </p:cxnSp>
        <p:cxnSp>
          <p:nvCxnSpPr>
            <p:cNvPr id="222" name="直接连接符 221"/>
            <p:cNvCxnSpPr/>
            <p:nvPr/>
          </p:nvCxnSpPr>
          <p:spPr>
            <a:xfrm flipH="1">
              <a:off x="2555777" y="1566590"/>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23" name="直接连接符 222"/>
            <p:cNvCxnSpPr/>
            <p:nvPr/>
          </p:nvCxnSpPr>
          <p:spPr>
            <a:xfrm>
              <a:off x="2987824" y="1579986"/>
              <a:ext cx="0" cy="196978"/>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4" name="组合 223"/>
          <p:cNvGrpSpPr/>
          <p:nvPr/>
        </p:nvGrpSpPr>
        <p:grpSpPr>
          <a:xfrm>
            <a:off x="3563396" y="2837721"/>
            <a:ext cx="991871" cy="385612"/>
            <a:chOff x="2555777" y="2458260"/>
            <a:chExt cx="744129" cy="289336"/>
          </a:xfrm>
        </p:grpSpPr>
        <p:cxnSp>
          <p:nvCxnSpPr>
            <p:cNvPr id="225" name="直接连接符 224"/>
            <p:cNvCxnSpPr/>
            <p:nvPr/>
          </p:nvCxnSpPr>
          <p:spPr>
            <a:xfrm flipH="1">
              <a:off x="2987824" y="2458260"/>
              <a:ext cx="312082" cy="0"/>
            </a:xfrm>
            <a:prstGeom prst="line">
              <a:avLst/>
            </a:prstGeom>
            <a:noFill/>
            <a:ln w="6350" cap="flat" cmpd="sng" algn="ctr">
              <a:solidFill>
                <a:schemeClr val="tx1">
                  <a:lumMod val="65000"/>
                  <a:lumOff val="35000"/>
                </a:schemeClr>
              </a:solidFill>
              <a:prstDash val="dash"/>
              <a:headEnd type="oval" w="sm" len="sm"/>
            </a:ln>
            <a:effectLst/>
          </p:spPr>
        </p:cxnSp>
        <p:cxnSp>
          <p:nvCxnSpPr>
            <p:cNvPr id="226" name="直接连接符 225"/>
            <p:cNvCxnSpPr/>
            <p:nvPr/>
          </p:nvCxnSpPr>
          <p:spPr>
            <a:xfrm flipH="1">
              <a:off x="2555777" y="2747596"/>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27" name="直接连接符 226"/>
            <p:cNvCxnSpPr/>
            <p:nvPr/>
          </p:nvCxnSpPr>
          <p:spPr>
            <a:xfrm>
              <a:off x="2987824" y="2458260"/>
              <a:ext cx="0" cy="289336"/>
            </a:xfrm>
            <a:prstGeom prst="line">
              <a:avLst/>
            </a:prstGeom>
            <a:noFill/>
            <a:ln w="6350" cap="flat" cmpd="sng" algn="ctr">
              <a:solidFill>
                <a:schemeClr val="tx1">
                  <a:lumMod val="65000"/>
                  <a:lumOff val="35000"/>
                </a:schemeClr>
              </a:solidFill>
              <a:prstDash val="dash"/>
              <a:tailEnd type="none" w="sm" len="sm"/>
            </a:ln>
            <a:effectLst/>
          </p:spPr>
        </p:cxnSp>
      </p:grpSp>
      <p:grpSp>
        <p:nvGrpSpPr>
          <p:cNvPr id="228" name="组合 227"/>
          <p:cNvGrpSpPr/>
          <p:nvPr/>
        </p:nvGrpSpPr>
        <p:grpSpPr>
          <a:xfrm>
            <a:off x="3563396" y="4683609"/>
            <a:ext cx="991871" cy="184296"/>
            <a:chOff x="2555777" y="3843303"/>
            <a:chExt cx="744129" cy="138283"/>
          </a:xfrm>
        </p:grpSpPr>
        <p:cxnSp>
          <p:nvCxnSpPr>
            <p:cNvPr id="229" name="直接连接符 228"/>
            <p:cNvCxnSpPr/>
            <p:nvPr/>
          </p:nvCxnSpPr>
          <p:spPr>
            <a:xfrm flipH="1">
              <a:off x="2987824" y="3843303"/>
              <a:ext cx="312082" cy="0"/>
            </a:xfrm>
            <a:prstGeom prst="line">
              <a:avLst/>
            </a:prstGeom>
            <a:noFill/>
            <a:ln w="6350" cap="flat" cmpd="sng" algn="ctr">
              <a:solidFill>
                <a:schemeClr val="tx1">
                  <a:lumMod val="65000"/>
                  <a:lumOff val="35000"/>
                </a:schemeClr>
              </a:solidFill>
              <a:prstDash val="dash"/>
              <a:headEnd type="oval" w="sm" len="sm"/>
            </a:ln>
            <a:effectLst/>
          </p:spPr>
        </p:cxnSp>
        <p:cxnSp>
          <p:nvCxnSpPr>
            <p:cNvPr id="230" name="直接连接符 229"/>
            <p:cNvCxnSpPr/>
            <p:nvPr/>
          </p:nvCxnSpPr>
          <p:spPr>
            <a:xfrm flipH="1">
              <a:off x="2555777" y="3979477"/>
              <a:ext cx="432048" cy="0"/>
            </a:xfrm>
            <a:prstGeom prst="line">
              <a:avLst/>
            </a:prstGeom>
            <a:noFill/>
            <a:ln w="6350" cap="flat" cmpd="sng" algn="ctr">
              <a:solidFill>
                <a:schemeClr val="tx1">
                  <a:lumMod val="65000"/>
                  <a:lumOff val="35000"/>
                </a:schemeClr>
              </a:solidFill>
              <a:prstDash val="dash"/>
              <a:tailEnd type="oval" w="sm" len="sm"/>
            </a:ln>
            <a:effectLst/>
          </p:spPr>
        </p:cxnSp>
        <p:cxnSp>
          <p:nvCxnSpPr>
            <p:cNvPr id="231" name="直接连接符 230"/>
            <p:cNvCxnSpPr/>
            <p:nvPr/>
          </p:nvCxnSpPr>
          <p:spPr>
            <a:xfrm>
              <a:off x="2987824" y="3843303"/>
              <a:ext cx="0" cy="138283"/>
            </a:xfrm>
            <a:prstGeom prst="line">
              <a:avLst/>
            </a:prstGeom>
            <a:noFill/>
            <a:ln w="6350" cap="flat" cmpd="sng" algn="ctr">
              <a:solidFill>
                <a:schemeClr val="tx1">
                  <a:lumMod val="65000"/>
                  <a:lumOff val="35000"/>
                </a:schemeClr>
              </a:solidFill>
              <a:prstDash val="dash"/>
              <a:tailEnd type="none" w="sm" len="sm"/>
            </a:ln>
            <a:effectLst/>
          </p:spPr>
        </p:cxnSp>
      </p:grpSp>
      <p:grpSp>
        <p:nvGrpSpPr>
          <p:cNvPr id="233" name="组合 232"/>
          <p:cNvGrpSpPr/>
          <p:nvPr/>
        </p:nvGrpSpPr>
        <p:grpSpPr>
          <a:xfrm>
            <a:off x="7691354" y="3223308"/>
            <a:ext cx="786496" cy="1460303"/>
            <a:chOff x="5652665" y="2747596"/>
            <a:chExt cx="590051" cy="1095708"/>
          </a:xfrm>
        </p:grpSpPr>
        <p:cxnSp>
          <p:nvCxnSpPr>
            <p:cNvPr id="234" name="直接连接符 233"/>
            <p:cNvCxnSpPr/>
            <p:nvPr/>
          </p:nvCxnSpPr>
          <p:spPr>
            <a:xfrm>
              <a:off x="5940697" y="2747596"/>
              <a:ext cx="302019" cy="0"/>
            </a:xfrm>
            <a:prstGeom prst="line">
              <a:avLst/>
            </a:prstGeom>
            <a:noFill/>
            <a:ln w="6350" cap="flat" cmpd="sng" algn="ctr">
              <a:solidFill>
                <a:schemeClr val="tx1">
                  <a:lumMod val="65000"/>
                  <a:lumOff val="35000"/>
                </a:schemeClr>
              </a:solidFill>
              <a:prstDash val="dash"/>
              <a:tailEnd type="oval" w="sm" len="sm"/>
            </a:ln>
            <a:effectLst/>
          </p:spPr>
        </p:cxnSp>
        <p:cxnSp>
          <p:nvCxnSpPr>
            <p:cNvPr id="235" name="直接连接符 234"/>
            <p:cNvCxnSpPr/>
            <p:nvPr/>
          </p:nvCxnSpPr>
          <p:spPr>
            <a:xfrm flipV="1">
              <a:off x="5652665" y="3843303"/>
              <a:ext cx="288032" cy="1"/>
            </a:xfrm>
            <a:prstGeom prst="line">
              <a:avLst/>
            </a:prstGeom>
            <a:noFill/>
            <a:ln w="6350" cap="flat" cmpd="sng" algn="ctr">
              <a:solidFill>
                <a:schemeClr val="tx1">
                  <a:lumMod val="65000"/>
                  <a:lumOff val="35000"/>
                </a:schemeClr>
              </a:solidFill>
              <a:prstDash val="dash"/>
              <a:headEnd type="oval" w="sm" len="sm"/>
            </a:ln>
            <a:effectLst/>
          </p:spPr>
        </p:cxnSp>
        <p:cxnSp>
          <p:nvCxnSpPr>
            <p:cNvPr id="236" name="直接连接符 235"/>
            <p:cNvCxnSpPr/>
            <p:nvPr/>
          </p:nvCxnSpPr>
          <p:spPr>
            <a:xfrm>
              <a:off x="5940697" y="2747596"/>
              <a:ext cx="0" cy="1095708"/>
            </a:xfrm>
            <a:prstGeom prst="line">
              <a:avLst/>
            </a:prstGeom>
            <a:noFill/>
            <a:ln w="6350" cap="flat" cmpd="sng" algn="ctr">
              <a:solidFill>
                <a:schemeClr val="tx1">
                  <a:lumMod val="65000"/>
                  <a:lumOff val="35000"/>
                </a:schemeClr>
              </a:solidFill>
              <a:prstDash val="dash"/>
              <a:tailEnd type="none" w="sm" len="sm"/>
            </a:ln>
            <a:effectLst/>
          </p:spPr>
        </p:cxnSp>
      </p:grpSp>
      <p:sp>
        <p:nvSpPr>
          <p:cNvPr id="2" name="标题 1"/>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p:cTn id="7" dur="500" fill="hold"/>
                                        <p:tgtEl>
                                          <p:spTgt spid="199"/>
                                        </p:tgtEl>
                                        <p:attrNameLst>
                                          <p:attrName>ppt_w</p:attrName>
                                        </p:attrNameLst>
                                      </p:cBhvr>
                                      <p:tavLst>
                                        <p:tav tm="0">
                                          <p:val>
                                            <p:fltVal val="0"/>
                                          </p:val>
                                        </p:tav>
                                        <p:tav tm="100000">
                                          <p:val>
                                            <p:strVal val="#ppt_w"/>
                                          </p:val>
                                        </p:tav>
                                      </p:tavLst>
                                    </p:anim>
                                    <p:anim calcmode="lin" valueType="num">
                                      <p:cBhvr>
                                        <p:cTn id="8" dur="500" fill="hold"/>
                                        <p:tgtEl>
                                          <p:spTgt spid="199"/>
                                        </p:tgtEl>
                                        <p:attrNameLst>
                                          <p:attrName>ppt_h</p:attrName>
                                        </p:attrNameLst>
                                      </p:cBhvr>
                                      <p:tavLst>
                                        <p:tav tm="0">
                                          <p:val>
                                            <p:fltVal val="0"/>
                                          </p:val>
                                        </p:tav>
                                        <p:tav tm="100000">
                                          <p:val>
                                            <p:strVal val="#ppt_h"/>
                                          </p:val>
                                        </p:tav>
                                      </p:tavLst>
                                    </p:anim>
                                    <p:animEffect transition="in" filter="fade">
                                      <p:cBhvr>
                                        <p:cTn id="9" dur="500"/>
                                        <p:tgtEl>
                                          <p:spTgt spid="19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8"/>
                                        </p:tgtEl>
                                        <p:attrNameLst>
                                          <p:attrName>style.visibility</p:attrName>
                                        </p:attrNameLst>
                                      </p:cBhvr>
                                      <p:to>
                                        <p:strVal val="visible"/>
                                      </p:to>
                                    </p:set>
                                    <p:anim calcmode="lin" valueType="num">
                                      <p:cBhvr>
                                        <p:cTn id="12" dur="500" fill="hold"/>
                                        <p:tgtEl>
                                          <p:spTgt spid="198"/>
                                        </p:tgtEl>
                                        <p:attrNameLst>
                                          <p:attrName>ppt_w</p:attrName>
                                        </p:attrNameLst>
                                      </p:cBhvr>
                                      <p:tavLst>
                                        <p:tav tm="0">
                                          <p:val>
                                            <p:fltVal val="0"/>
                                          </p:val>
                                        </p:tav>
                                        <p:tav tm="100000">
                                          <p:val>
                                            <p:strVal val="#ppt_w"/>
                                          </p:val>
                                        </p:tav>
                                      </p:tavLst>
                                    </p:anim>
                                    <p:anim calcmode="lin" valueType="num">
                                      <p:cBhvr>
                                        <p:cTn id="13" dur="500" fill="hold"/>
                                        <p:tgtEl>
                                          <p:spTgt spid="198"/>
                                        </p:tgtEl>
                                        <p:attrNameLst>
                                          <p:attrName>ppt_h</p:attrName>
                                        </p:attrNameLst>
                                      </p:cBhvr>
                                      <p:tavLst>
                                        <p:tav tm="0">
                                          <p:val>
                                            <p:fltVal val="0"/>
                                          </p:val>
                                        </p:tav>
                                        <p:tav tm="100000">
                                          <p:val>
                                            <p:strVal val="#ppt_h"/>
                                          </p:val>
                                        </p:tav>
                                      </p:tavLst>
                                    </p:anim>
                                    <p:animEffect transition="in" filter="fade">
                                      <p:cBhvr>
                                        <p:cTn id="14" dur="500"/>
                                        <p:tgtEl>
                                          <p:spTgt spid="198"/>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88"/>
                                        </p:tgtEl>
                                        <p:attrNameLst>
                                          <p:attrName>style.visibility</p:attrName>
                                        </p:attrNameLst>
                                      </p:cBhvr>
                                      <p:to>
                                        <p:strVal val="visible"/>
                                      </p:to>
                                    </p:set>
                                    <p:anim calcmode="lin" valueType="num">
                                      <p:cBhvr>
                                        <p:cTn id="18" dur="1000" fill="hold"/>
                                        <p:tgtEl>
                                          <p:spTgt spid="188"/>
                                        </p:tgtEl>
                                        <p:attrNameLst>
                                          <p:attrName>ppt_w</p:attrName>
                                        </p:attrNameLst>
                                      </p:cBhvr>
                                      <p:tavLst>
                                        <p:tav tm="0">
                                          <p:val>
                                            <p:fltVal val="0"/>
                                          </p:val>
                                        </p:tav>
                                        <p:tav tm="100000">
                                          <p:val>
                                            <p:strVal val="#ppt_w"/>
                                          </p:val>
                                        </p:tav>
                                      </p:tavLst>
                                    </p:anim>
                                    <p:anim calcmode="lin" valueType="num">
                                      <p:cBhvr>
                                        <p:cTn id="19" dur="1000" fill="hold"/>
                                        <p:tgtEl>
                                          <p:spTgt spid="188"/>
                                        </p:tgtEl>
                                        <p:attrNameLst>
                                          <p:attrName>ppt_h</p:attrName>
                                        </p:attrNameLst>
                                      </p:cBhvr>
                                      <p:tavLst>
                                        <p:tav tm="0">
                                          <p:val>
                                            <p:fltVal val="0"/>
                                          </p:val>
                                        </p:tav>
                                        <p:tav tm="100000">
                                          <p:val>
                                            <p:strVal val="#ppt_h"/>
                                          </p:val>
                                        </p:tav>
                                      </p:tavLst>
                                    </p:anim>
                                    <p:animEffect transition="in" filter="fade">
                                      <p:cBhvr>
                                        <p:cTn id="20" dur="1000"/>
                                        <p:tgtEl>
                                          <p:spTgt spid="188"/>
                                        </p:tgtEl>
                                      </p:cBhvr>
                                    </p:animEffect>
                                  </p:childTnLst>
                                </p:cTn>
                              </p:par>
                              <p:par>
                                <p:cTn id="21" presetID="8" presetClass="emph" presetSubtype="0" fill="hold" nodeType="withEffect">
                                  <p:stCondLst>
                                    <p:cond delay="0"/>
                                  </p:stCondLst>
                                  <p:childTnLst>
                                    <p:animRot by="21600000">
                                      <p:cBhvr>
                                        <p:cTn id="22" dur="1500" fill="hold"/>
                                        <p:tgtEl>
                                          <p:spTgt spid="188"/>
                                        </p:tgtEl>
                                        <p:attrNameLst>
                                          <p:attrName>r</p:attrName>
                                        </p:attrNameLst>
                                      </p:cBhvr>
                                    </p:animRot>
                                  </p:childTnLst>
                                </p:cTn>
                              </p:par>
                            </p:childTnLst>
                          </p:cTn>
                        </p:par>
                        <p:par>
                          <p:cTn id="23" fill="hold">
                            <p:stCondLst>
                              <p:cond delay="1500"/>
                            </p:stCondLst>
                            <p:childTnLst>
                              <p:par>
                                <p:cTn id="24" presetID="22" presetClass="entr" presetSubtype="2" fill="hold" nodeType="afterEffect">
                                  <p:stCondLst>
                                    <p:cond delay="0"/>
                                  </p:stCondLst>
                                  <p:childTnLst>
                                    <p:set>
                                      <p:cBhvr>
                                        <p:cTn id="25" dur="1" fill="hold">
                                          <p:stCondLst>
                                            <p:cond delay="0"/>
                                          </p:stCondLst>
                                        </p:cTn>
                                        <p:tgtEl>
                                          <p:spTgt spid="220"/>
                                        </p:tgtEl>
                                        <p:attrNameLst>
                                          <p:attrName>style.visibility</p:attrName>
                                        </p:attrNameLst>
                                      </p:cBhvr>
                                      <p:to>
                                        <p:strVal val="visible"/>
                                      </p:to>
                                    </p:set>
                                    <p:animEffect transition="in" filter="wipe(right)">
                                      <p:cBhvr>
                                        <p:cTn id="26" dur="500"/>
                                        <p:tgtEl>
                                          <p:spTgt spid="220"/>
                                        </p:tgtEl>
                                      </p:cBhvr>
                                    </p:animEffect>
                                  </p:childTnLst>
                                </p:cTn>
                              </p:par>
                              <p:par>
                                <p:cTn id="27" presetID="22" presetClass="entr" presetSubtype="2"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animEffect transition="in" filter="wipe(right)">
                                      <p:cBhvr>
                                        <p:cTn id="29" dur="500"/>
                                        <p:tgtEl>
                                          <p:spTgt spid="224"/>
                                        </p:tgtEl>
                                      </p:cBhvr>
                                    </p:animEffect>
                                  </p:childTnLst>
                                </p:cTn>
                              </p:par>
                              <p:par>
                                <p:cTn id="30" presetID="22" presetClass="entr" presetSubtype="2" fill="hold" nodeType="withEffect">
                                  <p:stCondLst>
                                    <p:cond delay="0"/>
                                  </p:stCondLst>
                                  <p:childTnLst>
                                    <p:set>
                                      <p:cBhvr>
                                        <p:cTn id="31" dur="1" fill="hold">
                                          <p:stCondLst>
                                            <p:cond delay="0"/>
                                          </p:stCondLst>
                                        </p:cTn>
                                        <p:tgtEl>
                                          <p:spTgt spid="228"/>
                                        </p:tgtEl>
                                        <p:attrNameLst>
                                          <p:attrName>style.visibility</p:attrName>
                                        </p:attrNameLst>
                                      </p:cBhvr>
                                      <p:to>
                                        <p:strVal val="visible"/>
                                      </p:to>
                                    </p:set>
                                    <p:animEffect transition="in" filter="wipe(right)">
                                      <p:cBhvr>
                                        <p:cTn id="32" dur="500"/>
                                        <p:tgtEl>
                                          <p:spTgt spid="228"/>
                                        </p:tgtEl>
                                      </p:cBhvr>
                                    </p:animEffect>
                                  </p:childTnLst>
                                </p:cTn>
                              </p:par>
                              <p:par>
                                <p:cTn id="33" presetID="22" presetClass="entr" presetSubtype="8" fill="hold" nodeType="withEffect">
                                  <p:stCondLst>
                                    <p:cond delay="0"/>
                                  </p:stCondLst>
                                  <p:childTnLst>
                                    <p:set>
                                      <p:cBhvr>
                                        <p:cTn id="34" dur="1" fill="hold">
                                          <p:stCondLst>
                                            <p:cond delay="0"/>
                                          </p:stCondLst>
                                        </p:cTn>
                                        <p:tgtEl>
                                          <p:spTgt spid="212"/>
                                        </p:tgtEl>
                                        <p:attrNameLst>
                                          <p:attrName>style.visibility</p:attrName>
                                        </p:attrNameLst>
                                      </p:cBhvr>
                                      <p:to>
                                        <p:strVal val="visible"/>
                                      </p:to>
                                    </p:set>
                                    <p:animEffect transition="in" filter="wipe(left)">
                                      <p:cBhvr>
                                        <p:cTn id="35" dur="500"/>
                                        <p:tgtEl>
                                          <p:spTgt spid="212"/>
                                        </p:tgtEl>
                                      </p:cBhvr>
                                    </p:animEffect>
                                  </p:childTnLst>
                                </p:cTn>
                              </p:par>
                              <p:par>
                                <p:cTn id="36" presetID="22" presetClass="entr" presetSubtype="8" fill="hold" nodeType="withEffect">
                                  <p:stCondLst>
                                    <p:cond delay="0"/>
                                  </p:stCondLst>
                                  <p:childTnLst>
                                    <p:set>
                                      <p:cBhvr>
                                        <p:cTn id="37" dur="1" fill="hold">
                                          <p:stCondLst>
                                            <p:cond delay="0"/>
                                          </p:stCondLst>
                                        </p:cTn>
                                        <p:tgtEl>
                                          <p:spTgt spid="233"/>
                                        </p:tgtEl>
                                        <p:attrNameLst>
                                          <p:attrName>style.visibility</p:attrName>
                                        </p:attrNameLst>
                                      </p:cBhvr>
                                      <p:to>
                                        <p:strVal val="visible"/>
                                      </p:to>
                                    </p:set>
                                    <p:animEffect transition="in" filter="wipe(left)">
                                      <p:cBhvr>
                                        <p:cTn id="38" dur="500"/>
                                        <p:tgtEl>
                                          <p:spTgt spid="233"/>
                                        </p:tgtEl>
                                      </p:cBhvr>
                                    </p:animEffect>
                                  </p:childTnLst>
                                </p:cTn>
                              </p:par>
                              <p:par>
                                <p:cTn id="39" presetID="22" presetClass="entr" presetSubtype="8" fill="hold" nodeType="withEffect">
                                  <p:stCondLst>
                                    <p:cond delay="0"/>
                                  </p:stCondLst>
                                  <p:childTnLst>
                                    <p:set>
                                      <p:cBhvr>
                                        <p:cTn id="40" dur="1" fill="hold">
                                          <p:stCondLst>
                                            <p:cond delay="0"/>
                                          </p:stCondLst>
                                        </p:cTn>
                                        <p:tgtEl>
                                          <p:spTgt spid="216"/>
                                        </p:tgtEl>
                                        <p:attrNameLst>
                                          <p:attrName>style.visibility</p:attrName>
                                        </p:attrNameLst>
                                      </p:cBhvr>
                                      <p:to>
                                        <p:strVal val="visible"/>
                                      </p:to>
                                    </p:set>
                                    <p:animEffect transition="in" filter="wipe(left)">
                                      <p:cBhvr>
                                        <p:cTn id="41" dur="500"/>
                                        <p:tgtEl>
                                          <p:spTgt spid="216"/>
                                        </p:tgtEl>
                                      </p:cBhvr>
                                    </p:animEffect>
                                  </p:childTnLst>
                                </p:cTn>
                              </p:par>
                            </p:childTnLst>
                          </p:cTn>
                        </p:par>
                        <p:par>
                          <p:cTn id="42" fill="hold">
                            <p:stCondLst>
                              <p:cond delay="2000"/>
                            </p:stCondLst>
                            <p:childTnLst>
                              <p:par>
                                <p:cTn id="43" presetID="22" presetClass="entr" presetSubtype="8" fill="hold" grpId="0" nodeType="after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wipe(left)">
                                      <p:cBhvr>
                                        <p:cTn id="45" dur="500"/>
                                        <p:tgtEl>
                                          <p:spTgt spid="20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01"/>
                                        </p:tgtEl>
                                        <p:attrNameLst>
                                          <p:attrName>style.visibility</p:attrName>
                                        </p:attrNameLst>
                                      </p:cBhvr>
                                      <p:to>
                                        <p:strVal val="visible"/>
                                      </p:to>
                                    </p:set>
                                    <p:animEffect transition="in" filter="wipe(left)">
                                      <p:cBhvr>
                                        <p:cTn id="48" dur="500"/>
                                        <p:tgtEl>
                                          <p:spTgt spid="20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02"/>
                                        </p:tgtEl>
                                        <p:attrNameLst>
                                          <p:attrName>style.visibility</p:attrName>
                                        </p:attrNameLst>
                                      </p:cBhvr>
                                      <p:to>
                                        <p:strVal val="visible"/>
                                      </p:to>
                                    </p:set>
                                    <p:animEffect transition="in" filter="wipe(left)">
                                      <p:cBhvr>
                                        <p:cTn id="51" dur="500"/>
                                        <p:tgtEl>
                                          <p:spTgt spid="20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03"/>
                                        </p:tgtEl>
                                        <p:attrNameLst>
                                          <p:attrName>style.visibility</p:attrName>
                                        </p:attrNameLst>
                                      </p:cBhvr>
                                      <p:to>
                                        <p:strVal val="visible"/>
                                      </p:to>
                                    </p:set>
                                    <p:animEffect transition="in" filter="wipe(left)">
                                      <p:cBhvr>
                                        <p:cTn id="54" dur="500"/>
                                        <p:tgtEl>
                                          <p:spTgt spid="20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04"/>
                                        </p:tgtEl>
                                        <p:attrNameLst>
                                          <p:attrName>style.visibility</p:attrName>
                                        </p:attrNameLst>
                                      </p:cBhvr>
                                      <p:to>
                                        <p:strVal val="visible"/>
                                      </p:to>
                                    </p:set>
                                    <p:animEffect transition="in" filter="wipe(left)">
                                      <p:cBhvr>
                                        <p:cTn id="57" dur="500"/>
                                        <p:tgtEl>
                                          <p:spTgt spid="20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5"/>
                                        </p:tgtEl>
                                        <p:attrNameLst>
                                          <p:attrName>style.visibility</p:attrName>
                                        </p:attrNameLst>
                                      </p:cBhvr>
                                      <p:to>
                                        <p:strVal val="visible"/>
                                      </p:to>
                                    </p:set>
                                    <p:animEffect transition="in" filter="wipe(left)">
                                      <p:cBhvr>
                                        <p:cTn id="60" dur="500"/>
                                        <p:tgtEl>
                                          <p:spTgt spid="205"/>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right)">
                                      <p:cBhvr>
                                        <p:cTn id="63" dur="500"/>
                                        <p:tgtEl>
                                          <p:spTgt spid="206"/>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07"/>
                                        </p:tgtEl>
                                        <p:attrNameLst>
                                          <p:attrName>style.visibility</p:attrName>
                                        </p:attrNameLst>
                                      </p:cBhvr>
                                      <p:to>
                                        <p:strVal val="visible"/>
                                      </p:to>
                                    </p:set>
                                    <p:animEffect transition="in" filter="wipe(right)">
                                      <p:cBhvr>
                                        <p:cTn id="66" dur="500"/>
                                        <p:tgtEl>
                                          <p:spTgt spid="207"/>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208"/>
                                        </p:tgtEl>
                                        <p:attrNameLst>
                                          <p:attrName>style.visibility</p:attrName>
                                        </p:attrNameLst>
                                      </p:cBhvr>
                                      <p:to>
                                        <p:strVal val="visible"/>
                                      </p:to>
                                    </p:set>
                                    <p:animEffect transition="in" filter="wipe(right)">
                                      <p:cBhvr>
                                        <p:cTn id="69" dur="500"/>
                                        <p:tgtEl>
                                          <p:spTgt spid="208"/>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209"/>
                                        </p:tgtEl>
                                        <p:attrNameLst>
                                          <p:attrName>style.visibility</p:attrName>
                                        </p:attrNameLst>
                                      </p:cBhvr>
                                      <p:to>
                                        <p:strVal val="visible"/>
                                      </p:to>
                                    </p:set>
                                    <p:animEffect transition="in" filter="wipe(right)">
                                      <p:cBhvr>
                                        <p:cTn id="72" dur="500"/>
                                        <p:tgtEl>
                                          <p:spTgt spid="209"/>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10"/>
                                        </p:tgtEl>
                                        <p:attrNameLst>
                                          <p:attrName>style.visibility</p:attrName>
                                        </p:attrNameLst>
                                      </p:cBhvr>
                                      <p:to>
                                        <p:strVal val="visible"/>
                                      </p:to>
                                    </p:set>
                                    <p:animEffect transition="in" filter="wipe(right)">
                                      <p:cBhvr>
                                        <p:cTn id="75" dur="500"/>
                                        <p:tgtEl>
                                          <p:spTgt spid="210"/>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211"/>
                                        </p:tgtEl>
                                        <p:attrNameLst>
                                          <p:attrName>style.visibility</p:attrName>
                                        </p:attrNameLst>
                                      </p:cBhvr>
                                      <p:to>
                                        <p:strVal val="visible"/>
                                      </p:to>
                                    </p:set>
                                    <p:animEffect transition="in" filter="wipe(right)">
                                      <p:cBhvr>
                                        <p:cTn id="78"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p:bldP spid="200" grpId="0"/>
      <p:bldP spid="201" grpId="0"/>
      <p:bldP spid="202" grpId="0"/>
      <p:bldP spid="203" grpId="0"/>
      <p:bldP spid="204" grpId="0"/>
      <p:bldP spid="205" grpId="0"/>
      <p:bldP spid="206" grpId="0"/>
      <p:bldP spid="207" grpId="0"/>
      <p:bldP spid="208" grpId="0"/>
      <p:bldP spid="209" grpId="0"/>
      <p:bldP spid="210" grpId="0"/>
      <p:bldP spid="2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圆角矩形 68"/>
          <p:cNvSpPr/>
          <p:nvPr/>
        </p:nvSpPr>
        <p:spPr>
          <a:xfrm>
            <a:off x="1154318" y="3970023"/>
            <a:ext cx="9791265" cy="1953732"/>
          </a:xfrm>
          <a:prstGeom prst="roundRect">
            <a:avLst>
              <a:gd name="adj" fmla="val 0"/>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0" name="矩形 93"/>
          <p:cNvSpPr/>
          <p:nvPr/>
        </p:nvSpPr>
        <p:spPr>
          <a:xfrm>
            <a:off x="1104095" y="3910633"/>
            <a:ext cx="383926" cy="38387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1" name="矩形 93"/>
          <p:cNvSpPr/>
          <p:nvPr/>
        </p:nvSpPr>
        <p:spPr>
          <a:xfrm rot="10800000">
            <a:off x="10614510" y="5637076"/>
            <a:ext cx="383926" cy="38387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2" name="矩形 71"/>
          <p:cNvSpPr/>
          <p:nvPr/>
        </p:nvSpPr>
        <p:spPr>
          <a:xfrm>
            <a:off x="1408801" y="4174737"/>
            <a:ext cx="9397672" cy="1477737"/>
          </a:xfrm>
          <a:prstGeom prst="rect">
            <a:avLst/>
          </a:prstGeom>
        </p:spPr>
        <p:txBody>
          <a:bodyPr wrap="square" lIns="121821" tIns="60909" rIns="121821" bIns="60909">
            <a:spAutoFit/>
          </a:bodyPr>
          <a:lstStyle/>
          <a:p>
            <a:pPr fontAlgn="base">
              <a:lnSpc>
                <a:spcPct val="150000"/>
              </a:lnSpc>
              <a:spcBef>
                <a:spcPct val="0"/>
              </a:spcBef>
              <a:spcAft>
                <a:spcPct val="0"/>
              </a:spcAft>
            </a:pPr>
            <a:r>
              <a:rPr lang="zh-CN" altLang="en-US" sz="1465" dirty="0">
                <a:solidFill>
                  <a:schemeClr val="tx1">
                    <a:lumMod val="65000"/>
                    <a:lumOff val="35000"/>
                  </a:schemeClr>
                </a:solidFill>
                <a:cs typeface="+mn-ea"/>
                <a:sym typeface="+mn-lt"/>
              </a:rPr>
              <a:t>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添加文字内容</a:t>
            </a:r>
            <a:endParaRPr lang="zh-CN" altLang="en-US" sz="1465" b="1" dirty="0">
              <a:solidFill>
                <a:schemeClr val="tx1">
                  <a:lumMod val="65000"/>
                  <a:lumOff val="35000"/>
                </a:schemeClr>
              </a:solidFill>
              <a:cs typeface="+mn-ea"/>
              <a:sym typeface="+mn-lt"/>
            </a:endParaRPr>
          </a:p>
        </p:txBody>
      </p:sp>
      <p:grpSp>
        <p:nvGrpSpPr>
          <p:cNvPr id="73" name="组合 72"/>
          <p:cNvGrpSpPr/>
          <p:nvPr/>
        </p:nvGrpSpPr>
        <p:grpSpPr>
          <a:xfrm>
            <a:off x="5340871" y="1469569"/>
            <a:ext cx="1691041" cy="1457597"/>
            <a:chOff x="5715794" y="3294305"/>
            <a:chExt cx="1004681" cy="866105"/>
          </a:xfrm>
        </p:grpSpPr>
        <p:sp>
          <p:nvSpPr>
            <p:cNvPr id="74" name="六边形 73"/>
            <p:cNvSpPr/>
            <p:nvPr/>
          </p:nvSpPr>
          <p:spPr>
            <a:xfrm>
              <a:off x="5715794" y="3294305"/>
              <a:ext cx="1004681" cy="866105"/>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schemeClr val="accent6"/>
                </a:solidFill>
                <a:cs typeface="+mn-ea"/>
                <a:sym typeface="+mn-lt"/>
              </a:endParaRPr>
            </a:p>
          </p:txBody>
        </p:sp>
        <p:sp>
          <p:nvSpPr>
            <p:cNvPr id="75" name="矩形 74"/>
            <p:cNvSpPr/>
            <p:nvPr/>
          </p:nvSpPr>
          <p:spPr>
            <a:xfrm>
              <a:off x="5781944" y="3478410"/>
              <a:ext cx="877560" cy="469242"/>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添加</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标题</a:t>
              </a:r>
              <a:endParaRPr lang="en-US" altLang="zh-CN" sz="2265" dirty="0">
                <a:solidFill>
                  <a:schemeClr val="bg1"/>
                </a:solidFill>
                <a:cs typeface="+mn-ea"/>
                <a:sym typeface="+mn-lt"/>
              </a:endParaRPr>
            </a:p>
          </p:txBody>
        </p:sp>
      </p:grpSp>
      <p:grpSp>
        <p:nvGrpSpPr>
          <p:cNvPr id="76" name="组合 75"/>
          <p:cNvGrpSpPr/>
          <p:nvPr/>
        </p:nvGrpSpPr>
        <p:grpSpPr>
          <a:xfrm>
            <a:off x="8134525" y="1491411"/>
            <a:ext cx="1691041" cy="1457597"/>
            <a:chOff x="7301913" y="3195122"/>
            <a:chExt cx="1004681" cy="866105"/>
          </a:xfrm>
        </p:grpSpPr>
        <p:sp>
          <p:nvSpPr>
            <p:cNvPr id="77" name="六边形 76"/>
            <p:cNvSpPr/>
            <p:nvPr/>
          </p:nvSpPr>
          <p:spPr>
            <a:xfrm>
              <a:off x="7301913" y="3195122"/>
              <a:ext cx="1004681" cy="86610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78" name="矩形 77"/>
            <p:cNvSpPr/>
            <p:nvPr/>
          </p:nvSpPr>
          <p:spPr>
            <a:xfrm>
              <a:off x="7354732" y="3392009"/>
              <a:ext cx="903361" cy="469242"/>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添加</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标题</a:t>
              </a:r>
              <a:endParaRPr lang="en-US" altLang="zh-CN" sz="2265" dirty="0">
                <a:solidFill>
                  <a:schemeClr val="bg1"/>
                </a:solidFill>
                <a:cs typeface="+mn-ea"/>
                <a:sym typeface="+mn-lt"/>
              </a:endParaRPr>
            </a:p>
          </p:txBody>
        </p:sp>
      </p:grpSp>
      <p:grpSp>
        <p:nvGrpSpPr>
          <p:cNvPr id="79" name="组合 78"/>
          <p:cNvGrpSpPr/>
          <p:nvPr/>
        </p:nvGrpSpPr>
        <p:grpSpPr>
          <a:xfrm>
            <a:off x="3949118" y="2259395"/>
            <a:ext cx="1691036" cy="1457600"/>
            <a:chOff x="4782485" y="3616062"/>
            <a:chExt cx="1004681" cy="866105"/>
          </a:xfrm>
        </p:grpSpPr>
        <p:sp>
          <p:nvSpPr>
            <p:cNvPr id="81" name="六边形 80"/>
            <p:cNvSpPr/>
            <p:nvPr/>
          </p:nvSpPr>
          <p:spPr>
            <a:xfrm>
              <a:off x="4782485" y="3616062"/>
              <a:ext cx="1004681" cy="86610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82" name="矩形 81"/>
            <p:cNvSpPr/>
            <p:nvPr/>
          </p:nvSpPr>
          <p:spPr>
            <a:xfrm>
              <a:off x="4835272" y="3812949"/>
              <a:ext cx="946690" cy="469241"/>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添加</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标题</a:t>
              </a:r>
              <a:endParaRPr lang="en-US" altLang="zh-CN" sz="2265" dirty="0">
                <a:solidFill>
                  <a:schemeClr val="bg1"/>
                </a:solidFill>
                <a:cs typeface="+mn-ea"/>
                <a:sym typeface="+mn-lt"/>
              </a:endParaRPr>
            </a:p>
          </p:txBody>
        </p:sp>
      </p:grpSp>
      <p:grpSp>
        <p:nvGrpSpPr>
          <p:cNvPr id="83" name="组合 82"/>
          <p:cNvGrpSpPr/>
          <p:nvPr/>
        </p:nvGrpSpPr>
        <p:grpSpPr>
          <a:xfrm>
            <a:off x="2544069" y="1512970"/>
            <a:ext cx="1691041" cy="1457597"/>
            <a:chOff x="3949112" y="3105944"/>
            <a:chExt cx="1004681" cy="866105"/>
          </a:xfrm>
        </p:grpSpPr>
        <p:sp>
          <p:nvSpPr>
            <p:cNvPr id="84" name="六边形 83"/>
            <p:cNvSpPr/>
            <p:nvPr/>
          </p:nvSpPr>
          <p:spPr>
            <a:xfrm>
              <a:off x="3949112" y="3105944"/>
              <a:ext cx="1004681" cy="86610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85" name="矩形 84"/>
            <p:cNvSpPr/>
            <p:nvPr/>
          </p:nvSpPr>
          <p:spPr>
            <a:xfrm>
              <a:off x="4025313" y="3290020"/>
              <a:ext cx="870930" cy="469242"/>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添加</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标题</a:t>
              </a:r>
              <a:endParaRPr lang="en-US" altLang="zh-CN" sz="2265" dirty="0">
                <a:solidFill>
                  <a:schemeClr val="bg1"/>
                </a:solidFill>
                <a:cs typeface="+mn-ea"/>
                <a:sym typeface="+mn-lt"/>
              </a:endParaRPr>
            </a:p>
          </p:txBody>
        </p:sp>
      </p:grpSp>
      <p:grpSp>
        <p:nvGrpSpPr>
          <p:cNvPr id="86" name="组合 85"/>
          <p:cNvGrpSpPr/>
          <p:nvPr/>
        </p:nvGrpSpPr>
        <p:grpSpPr>
          <a:xfrm>
            <a:off x="6733066" y="2259396"/>
            <a:ext cx="1691041" cy="1457597"/>
            <a:chOff x="6539913" y="3878417"/>
            <a:chExt cx="1004681" cy="866105"/>
          </a:xfrm>
        </p:grpSpPr>
        <p:sp>
          <p:nvSpPr>
            <p:cNvPr id="94" name="六边形 93"/>
            <p:cNvSpPr/>
            <p:nvPr/>
          </p:nvSpPr>
          <p:spPr>
            <a:xfrm>
              <a:off x="6539913" y="3878417"/>
              <a:ext cx="1004681" cy="866105"/>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95" name="矩形 94"/>
            <p:cNvSpPr/>
            <p:nvPr/>
          </p:nvSpPr>
          <p:spPr>
            <a:xfrm>
              <a:off x="6560661" y="4049544"/>
              <a:ext cx="917883" cy="469242"/>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添加</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标题</a:t>
              </a:r>
              <a:endParaRPr lang="en-US" altLang="zh-CN" sz="2265" dirty="0">
                <a:solidFill>
                  <a:schemeClr val="bg1"/>
                </a:solidFill>
                <a:cs typeface="+mn-ea"/>
                <a:sym typeface="+mn-lt"/>
              </a:endParaRPr>
            </a:p>
          </p:txBody>
        </p:sp>
      </p:grpSp>
      <p:sp>
        <p:nvSpPr>
          <p:cNvPr id="2" name="标题 1"/>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73"/>
                                        </p:tgtEl>
                                        <p:attrNameLst>
                                          <p:attrName>style.visibility</p:attrName>
                                        </p:attrNameLst>
                                      </p:cBhvr>
                                      <p:to>
                                        <p:strVal val="visible"/>
                                      </p:to>
                                    </p:set>
                                    <p:anim calcmode="lin" valueType="num">
                                      <p:cBhvr>
                                        <p:cTn id="15" dur="500" fill="hold"/>
                                        <p:tgtEl>
                                          <p:spTgt spid="73"/>
                                        </p:tgtEl>
                                        <p:attrNameLst>
                                          <p:attrName>ppt_w</p:attrName>
                                        </p:attrNameLst>
                                      </p:cBhvr>
                                      <p:tavLst>
                                        <p:tav tm="0">
                                          <p:val>
                                            <p:fltVal val="0"/>
                                          </p:val>
                                        </p:tav>
                                        <p:tav tm="100000">
                                          <p:val>
                                            <p:strVal val="#ppt_w"/>
                                          </p:val>
                                        </p:tav>
                                      </p:tavLst>
                                    </p:anim>
                                    <p:anim calcmode="lin" valueType="num">
                                      <p:cBhvr>
                                        <p:cTn id="16" dur="500" fill="hold"/>
                                        <p:tgtEl>
                                          <p:spTgt spid="7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400"/>
                                  </p:stCondLst>
                                  <p:childTnLst>
                                    <p:set>
                                      <p:cBhvr>
                                        <p:cTn id="18" dur="1" fill="hold">
                                          <p:stCondLst>
                                            <p:cond delay="0"/>
                                          </p:stCondLst>
                                        </p:cTn>
                                        <p:tgtEl>
                                          <p:spTgt spid="86"/>
                                        </p:tgtEl>
                                        <p:attrNameLst>
                                          <p:attrName>style.visibility</p:attrName>
                                        </p:attrNameLst>
                                      </p:cBhvr>
                                      <p:to>
                                        <p:strVal val="visible"/>
                                      </p:to>
                                    </p:set>
                                    <p:anim calcmode="lin" valueType="num">
                                      <p:cBhvr>
                                        <p:cTn id="19" dur="500" fill="hold"/>
                                        <p:tgtEl>
                                          <p:spTgt spid="86"/>
                                        </p:tgtEl>
                                        <p:attrNameLst>
                                          <p:attrName>ppt_w</p:attrName>
                                        </p:attrNameLst>
                                      </p:cBhvr>
                                      <p:tavLst>
                                        <p:tav tm="0">
                                          <p:val>
                                            <p:fltVal val="0"/>
                                          </p:val>
                                        </p:tav>
                                        <p:tav tm="100000">
                                          <p:val>
                                            <p:strVal val="#ppt_w"/>
                                          </p:val>
                                        </p:tav>
                                      </p:tavLst>
                                    </p:anim>
                                    <p:anim calcmode="lin" valueType="num">
                                      <p:cBhvr>
                                        <p:cTn id="20" dur="500" fill="hold"/>
                                        <p:tgtEl>
                                          <p:spTgt spid="86"/>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60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53" presetClass="entr" presetSubtype="528"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fltVal val="0"/>
                                          </p:val>
                                        </p:tav>
                                        <p:tav tm="100000">
                                          <p:val>
                                            <p:strVal val="#ppt_w"/>
                                          </p:val>
                                        </p:tav>
                                      </p:tavLst>
                                    </p:anim>
                                    <p:anim calcmode="lin" valueType="num">
                                      <p:cBhvr>
                                        <p:cTn id="29" dur="500" fill="hold"/>
                                        <p:tgtEl>
                                          <p:spTgt spid="70"/>
                                        </p:tgtEl>
                                        <p:attrNameLst>
                                          <p:attrName>ppt_h</p:attrName>
                                        </p:attrNameLst>
                                      </p:cBhvr>
                                      <p:tavLst>
                                        <p:tav tm="0">
                                          <p:val>
                                            <p:fltVal val="0"/>
                                          </p:val>
                                        </p:tav>
                                        <p:tav tm="100000">
                                          <p:val>
                                            <p:strVal val="#ppt_h"/>
                                          </p:val>
                                        </p:tav>
                                      </p:tavLst>
                                    </p:anim>
                                    <p:animEffect transition="in" filter="fade">
                                      <p:cBhvr>
                                        <p:cTn id="30" dur="500"/>
                                        <p:tgtEl>
                                          <p:spTgt spid="70"/>
                                        </p:tgtEl>
                                      </p:cBhvr>
                                    </p:animEffect>
                                    <p:anim calcmode="lin" valueType="num">
                                      <p:cBhvr>
                                        <p:cTn id="31" dur="500" fill="hold"/>
                                        <p:tgtEl>
                                          <p:spTgt spid="70"/>
                                        </p:tgtEl>
                                        <p:attrNameLst>
                                          <p:attrName>ppt_x</p:attrName>
                                        </p:attrNameLst>
                                      </p:cBhvr>
                                      <p:tavLst>
                                        <p:tav tm="0">
                                          <p:val>
                                            <p:fltVal val="0.5"/>
                                          </p:val>
                                        </p:tav>
                                        <p:tav tm="100000">
                                          <p:val>
                                            <p:strVal val="#ppt_x"/>
                                          </p:val>
                                        </p:tav>
                                      </p:tavLst>
                                    </p:anim>
                                    <p:anim calcmode="lin" valueType="num">
                                      <p:cBhvr>
                                        <p:cTn id="32" dur="500" fill="hold"/>
                                        <p:tgtEl>
                                          <p:spTgt spid="7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p:cTn id="35" dur="500" fill="hold"/>
                                        <p:tgtEl>
                                          <p:spTgt spid="71"/>
                                        </p:tgtEl>
                                        <p:attrNameLst>
                                          <p:attrName>ppt_w</p:attrName>
                                        </p:attrNameLst>
                                      </p:cBhvr>
                                      <p:tavLst>
                                        <p:tav tm="0">
                                          <p:val>
                                            <p:fltVal val="0"/>
                                          </p:val>
                                        </p:tav>
                                        <p:tav tm="100000">
                                          <p:val>
                                            <p:strVal val="#ppt_w"/>
                                          </p:val>
                                        </p:tav>
                                      </p:tavLst>
                                    </p:anim>
                                    <p:anim calcmode="lin" valueType="num">
                                      <p:cBhvr>
                                        <p:cTn id="36" dur="500" fill="hold"/>
                                        <p:tgtEl>
                                          <p:spTgt spid="71"/>
                                        </p:tgtEl>
                                        <p:attrNameLst>
                                          <p:attrName>ppt_h</p:attrName>
                                        </p:attrNameLst>
                                      </p:cBhvr>
                                      <p:tavLst>
                                        <p:tav tm="0">
                                          <p:val>
                                            <p:fltVal val="0"/>
                                          </p:val>
                                        </p:tav>
                                        <p:tav tm="100000">
                                          <p:val>
                                            <p:strVal val="#ppt_h"/>
                                          </p:val>
                                        </p:tav>
                                      </p:tavLst>
                                    </p:anim>
                                    <p:animEffect transition="in" filter="fade">
                                      <p:cBhvr>
                                        <p:cTn id="37" dur="500"/>
                                        <p:tgtEl>
                                          <p:spTgt spid="71"/>
                                        </p:tgtEl>
                                      </p:cBhvr>
                                    </p:animEffect>
                                    <p:anim calcmode="lin" valueType="num">
                                      <p:cBhvr>
                                        <p:cTn id="38" dur="500" fill="hold"/>
                                        <p:tgtEl>
                                          <p:spTgt spid="71"/>
                                        </p:tgtEl>
                                        <p:attrNameLst>
                                          <p:attrName>ppt_x</p:attrName>
                                        </p:attrNameLst>
                                      </p:cBhvr>
                                      <p:tavLst>
                                        <p:tav tm="0">
                                          <p:val>
                                            <p:fltVal val="0.5"/>
                                          </p:val>
                                        </p:tav>
                                        <p:tav tm="100000">
                                          <p:val>
                                            <p:strVal val="#ppt_x"/>
                                          </p:val>
                                        </p:tav>
                                      </p:tavLst>
                                    </p:anim>
                                    <p:anim calcmode="lin" valueType="num">
                                      <p:cBhvr>
                                        <p:cTn id="39" dur="500" fill="hold"/>
                                        <p:tgtEl>
                                          <p:spTgt spid="71"/>
                                        </p:tgtEl>
                                        <p:attrNameLst>
                                          <p:attrName>ppt_y</p:attrName>
                                        </p:attrNameLst>
                                      </p:cBhvr>
                                      <p:tavLst>
                                        <p:tav tm="0">
                                          <p:val>
                                            <p:fltVal val="0.5"/>
                                          </p:val>
                                        </p:tav>
                                        <p:tav tm="100000">
                                          <p:val>
                                            <p:strVal val="#ppt_y"/>
                                          </p:val>
                                        </p:tav>
                                      </p:tavLst>
                                    </p:anim>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up)">
                                      <p:cBhvr>
                                        <p:cTn id="43" dur="500"/>
                                        <p:tgtEl>
                                          <p:spTgt spid="6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up)">
                                      <p:cBhvr>
                                        <p:cTn id="46"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781105" y="2170570"/>
            <a:ext cx="2068250" cy="19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6535" y="4262209"/>
            <a:ext cx="2068248" cy="19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340971" y="2170579"/>
            <a:ext cx="2066075" cy="194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flipH="1">
            <a:off x="1549177" y="2170580"/>
            <a:ext cx="2630262" cy="5551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rtlCol="0" anchor="ctr"/>
          <a:lstStyle/>
          <a:p>
            <a:pPr algn="ctr"/>
            <a:endParaRPr lang="zh-CN" altLang="en-US">
              <a:solidFill>
                <a:schemeClr val="bg1">
                  <a:lumMod val="95000"/>
                </a:schemeClr>
              </a:solidFill>
            </a:endParaRPr>
          </a:p>
        </p:txBody>
      </p:sp>
      <p:sp>
        <p:nvSpPr>
          <p:cNvPr id="7" name="矩形 6"/>
          <p:cNvSpPr/>
          <p:nvPr/>
        </p:nvSpPr>
        <p:spPr>
          <a:xfrm flipH="1">
            <a:off x="1549177" y="2725766"/>
            <a:ext cx="2630262" cy="35039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rtlCol="0" anchor="ctr"/>
          <a:lstStyle/>
          <a:p>
            <a:pPr algn="ctr"/>
            <a:endParaRPr lang="zh-CN" altLang="en-US">
              <a:solidFill>
                <a:schemeClr val="bg1">
                  <a:lumMod val="95000"/>
                </a:schemeClr>
              </a:solidFill>
            </a:endParaRPr>
          </a:p>
        </p:txBody>
      </p:sp>
      <p:sp>
        <p:nvSpPr>
          <p:cNvPr id="8" name="矩形 7"/>
          <p:cNvSpPr/>
          <p:nvPr/>
        </p:nvSpPr>
        <p:spPr>
          <a:xfrm flipH="1">
            <a:off x="1549177" y="2170575"/>
            <a:ext cx="2630262" cy="405917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2859" tIns="51430" rIns="102859" bIns="51430" anchor="ctr"/>
          <a:lstStyle/>
          <a:p>
            <a:pPr algn="ctr"/>
            <a:endParaRPr lang="zh-CN" altLang="en-US" sz="19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549177" y="3225982"/>
            <a:ext cx="2630262" cy="1980739"/>
            <a:chOff x="0" y="1635646"/>
            <a:chExt cx="2339752" cy="1756874"/>
          </a:xfrm>
        </p:grpSpPr>
        <p:sp>
          <p:nvSpPr>
            <p:cNvPr id="10" name="TextBox 9"/>
            <p:cNvSpPr txBox="1"/>
            <p:nvPr/>
          </p:nvSpPr>
          <p:spPr>
            <a:xfrm>
              <a:off x="0" y="2609763"/>
              <a:ext cx="2339752" cy="782757"/>
            </a:xfrm>
            <a:prstGeom prst="rect">
              <a:avLst/>
            </a:prstGeom>
            <a:noFill/>
          </p:spPr>
          <p:txBody>
            <a:bodyPr vert="horz" wrap="square" lIns="91440" tIns="45720" rIns="91440" bIns="45720" numCol="1" anchor="t" anchorCtr="0" compatLnSpc="1">
              <a:spAutoFit/>
            </a:bodyPr>
            <a:lstStyle/>
            <a:p>
              <a:pPr lvl="0" algn="ctr" fontAlgn="base">
                <a:spcBef>
                  <a:spcPct val="0"/>
                </a:spcBef>
                <a:spcAft>
                  <a:spcPct val="0"/>
                </a:spcAft>
              </a:pPr>
              <a:r>
                <a:rPr lang="zh-CN" altLang="en-US" sz="2700" b="1"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成功项目</a:t>
              </a:r>
              <a:endParaRPr lang="en-US" altLang="zh-CN" sz="2700" b="1"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endParaRPr>
            </a:p>
            <a:p>
              <a:pPr lvl="0" algn="ctr" fontAlgn="base">
                <a:spcBef>
                  <a:spcPct val="0"/>
                </a:spcBef>
                <a:spcAft>
                  <a:spcPct val="0"/>
                </a:spcAft>
              </a:pPr>
              <a:r>
                <a:rPr lang="zh-CN" altLang="en-US" sz="2300" b="1" dirty="0">
                  <a:solidFill>
                    <a:schemeClr val="bg1">
                      <a:lumMod val="95000"/>
                    </a:schemeClr>
                  </a:solidFill>
                  <a:latin typeface="微软雅黑" panose="020B0503020204020204" pitchFamily="34" charset="-122"/>
                  <a:ea typeface="微软雅黑" panose="020B0503020204020204" pitchFamily="34" charset="-122"/>
                  <a:cs typeface="宋体" panose="02010600030101010101" pitchFamily="2" charset="-122"/>
                </a:rPr>
                <a:t>展示</a:t>
              </a:r>
            </a:p>
          </p:txBody>
        </p:sp>
        <p:pic>
          <p:nvPicPr>
            <p:cNvPr id="11" name="Picture 2" descr="F:\Y原创素材\4_ks02\PPT\PPT-5\PPT-056-2015工作总结\img\工作总结\image 140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66" y="1635646"/>
              <a:ext cx="919820" cy="86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4338796" y="4261394"/>
            <a:ext cx="2159866" cy="1948406"/>
            <a:chOff x="2481508" y="2554055"/>
            <a:chExt cx="1921311" cy="1728197"/>
          </a:xfrm>
          <a:solidFill>
            <a:srgbClr val="7B1B1B"/>
          </a:solidFill>
        </p:grpSpPr>
        <p:sp>
          <p:nvSpPr>
            <p:cNvPr id="13" name="矩形 12"/>
            <p:cNvSpPr/>
            <p:nvPr/>
          </p:nvSpPr>
          <p:spPr>
            <a:xfrm flipV="1">
              <a:off x="2481508" y="2554055"/>
              <a:ext cx="1839814" cy="1728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14" name="TextBox 13"/>
            <p:cNvSpPr txBox="1"/>
            <p:nvPr/>
          </p:nvSpPr>
          <p:spPr>
            <a:xfrm>
              <a:off x="2517750" y="3244756"/>
              <a:ext cx="1885069" cy="910182"/>
            </a:xfrm>
            <a:prstGeom prst="rect">
              <a:avLst/>
            </a:prstGeom>
            <a:noFill/>
          </p:spPr>
          <p:txBody>
            <a:bodyPr wrap="square" rtlCol="0">
              <a:spAutoFit/>
            </a:bodyPr>
            <a:lstStyle/>
            <a:p>
              <a:pPr algn="ctr"/>
              <a:r>
                <a:rPr lang="zh-CN" altLang="en-US" sz="1500" dirty="0">
                  <a:solidFill>
                    <a:schemeClr val="bg1">
                      <a:lumMod val="95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p>
          </p:txBody>
        </p:sp>
        <p:sp>
          <p:nvSpPr>
            <p:cNvPr id="15" name="TextBox 14"/>
            <p:cNvSpPr txBox="1"/>
            <p:nvPr/>
          </p:nvSpPr>
          <p:spPr>
            <a:xfrm>
              <a:off x="2794659" y="2859781"/>
              <a:ext cx="1368152" cy="327590"/>
            </a:xfrm>
            <a:prstGeom prst="rect">
              <a:avLst/>
            </a:prstGeom>
            <a:solidFill>
              <a:schemeClr val="accent1"/>
            </a:solidFill>
          </p:spPr>
          <p:txBody>
            <a:bodyPr wrap="square" rtlCol="0">
              <a:spAutoFit/>
            </a:bodyPr>
            <a:lstStyle/>
            <a:p>
              <a:pPr algn="ctr"/>
              <a:r>
                <a:rPr lang="zh-CN" altLang="en-US" b="1" dirty="0">
                  <a:solidFill>
                    <a:schemeClr val="bg1">
                      <a:lumMod val="95000"/>
                    </a:schemeClr>
                  </a:solidFill>
                  <a:latin typeface="微软雅黑" panose="020B0503020204020204" pitchFamily="34" charset="-122"/>
                  <a:ea typeface="微软雅黑" panose="020B0503020204020204" pitchFamily="34" charset="-122"/>
                </a:rPr>
                <a:t>项目一</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556532" y="2170569"/>
            <a:ext cx="2068250" cy="1948406"/>
            <a:chOff x="4454299" y="699537"/>
            <a:chExt cx="1839814" cy="1728197"/>
          </a:xfrm>
          <a:solidFill>
            <a:srgbClr val="FF6699"/>
          </a:solidFill>
        </p:grpSpPr>
        <p:sp>
          <p:nvSpPr>
            <p:cNvPr id="17" name="矩形 16"/>
            <p:cNvSpPr/>
            <p:nvPr/>
          </p:nvSpPr>
          <p:spPr>
            <a:xfrm flipV="1">
              <a:off x="4454299" y="699537"/>
              <a:ext cx="1839814" cy="17281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18" name="TextBox 17"/>
            <p:cNvSpPr txBox="1"/>
            <p:nvPr/>
          </p:nvSpPr>
          <p:spPr>
            <a:xfrm>
              <a:off x="4454301" y="1392293"/>
              <a:ext cx="1839812" cy="910183"/>
            </a:xfrm>
            <a:prstGeom prst="rect">
              <a:avLst/>
            </a:prstGeom>
            <a:noFill/>
          </p:spPr>
          <p:txBody>
            <a:bodyPr wrap="square" rtlCol="0">
              <a:spAutoFit/>
            </a:bodyPr>
            <a:lstStyle/>
            <a:p>
              <a:pPr algn="ctr"/>
              <a:r>
                <a:rPr lang="zh-CN" altLang="en-US" sz="1500" dirty="0">
                  <a:solidFill>
                    <a:schemeClr val="bg1">
                      <a:lumMod val="95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p>
          </p:txBody>
        </p:sp>
        <p:sp>
          <p:nvSpPr>
            <p:cNvPr id="19" name="TextBox 18"/>
            <p:cNvSpPr txBox="1"/>
            <p:nvPr/>
          </p:nvSpPr>
          <p:spPr>
            <a:xfrm>
              <a:off x="4762138" y="1007319"/>
              <a:ext cx="1368152" cy="327590"/>
            </a:xfrm>
            <a:prstGeom prst="rect">
              <a:avLst/>
            </a:prstGeom>
            <a:noFill/>
          </p:spPr>
          <p:txBody>
            <a:bodyPr wrap="square" rtlCol="0">
              <a:spAutoFit/>
            </a:bodyPr>
            <a:lstStyle/>
            <a:p>
              <a:pPr algn="ctr"/>
              <a:r>
                <a:rPr lang="zh-CN" altLang="en-US" b="1" dirty="0">
                  <a:solidFill>
                    <a:schemeClr val="bg1">
                      <a:lumMod val="95000"/>
                    </a:schemeClr>
                  </a:solidFill>
                  <a:latin typeface="微软雅黑" panose="020B0503020204020204" pitchFamily="34" charset="-122"/>
                  <a:ea typeface="微软雅黑" panose="020B0503020204020204" pitchFamily="34" charset="-122"/>
                </a:rPr>
                <a:t>项目二</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781106" y="4261400"/>
            <a:ext cx="2173129" cy="1948406"/>
            <a:chOff x="6433169" y="2554060"/>
            <a:chExt cx="1933109" cy="1728197"/>
          </a:xfrm>
          <a:solidFill>
            <a:srgbClr val="7B1B1B"/>
          </a:solidFill>
        </p:grpSpPr>
        <p:sp>
          <p:nvSpPr>
            <p:cNvPr id="21" name="矩形 20"/>
            <p:cNvSpPr/>
            <p:nvPr/>
          </p:nvSpPr>
          <p:spPr>
            <a:xfrm flipV="1">
              <a:off x="6433169" y="2554060"/>
              <a:ext cx="1839814" cy="1728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22" name="TextBox 21"/>
            <p:cNvSpPr txBox="1"/>
            <p:nvPr/>
          </p:nvSpPr>
          <p:spPr>
            <a:xfrm>
              <a:off x="6433169" y="3244756"/>
              <a:ext cx="1933109" cy="910182"/>
            </a:xfrm>
            <a:prstGeom prst="rect">
              <a:avLst/>
            </a:prstGeom>
            <a:noFill/>
          </p:spPr>
          <p:txBody>
            <a:bodyPr wrap="square" rtlCol="0">
              <a:spAutoFit/>
            </a:bodyPr>
            <a:lstStyle/>
            <a:p>
              <a:pPr algn="ctr"/>
              <a:r>
                <a:rPr lang="zh-CN" altLang="en-US" sz="1500" dirty="0">
                  <a:solidFill>
                    <a:schemeClr val="bg1">
                      <a:lumMod val="95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p>
          </p:txBody>
        </p:sp>
        <p:sp>
          <p:nvSpPr>
            <p:cNvPr id="23" name="TextBox 22"/>
            <p:cNvSpPr txBox="1"/>
            <p:nvPr/>
          </p:nvSpPr>
          <p:spPr>
            <a:xfrm>
              <a:off x="6556781" y="2859782"/>
              <a:ext cx="1625271" cy="327590"/>
            </a:xfrm>
            <a:prstGeom prst="rect">
              <a:avLst/>
            </a:prstGeom>
            <a:solidFill>
              <a:schemeClr val="accent1"/>
            </a:solidFill>
          </p:spPr>
          <p:txBody>
            <a:bodyPr wrap="square" rtlCol="0">
              <a:spAutoFit/>
            </a:bodyPr>
            <a:lstStyle/>
            <a:p>
              <a:pPr algn="ctr"/>
              <a:r>
                <a:rPr lang="zh-CN" altLang="en-US" b="1" dirty="0">
                  <a:solidFill>
                    <a:schemeClr val="bg1">
                      <a:lumMod val="95000"/>
                    </a:schemeClr>
                  </a:solidFill>
                  <a:latin typeface="微软雅黑" panose="020B0503020204020204" pitchFamily="34" charset="-122"/>
                  <a:ea typeface="微软雅黑" panose="020B0503020204020204" pitchFamily="34" charset="-122"/>
                </a:rPr>
                <a:t>项目三</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24" name="矩形 47"/>
          <p:cNvSpPr>
            <a:spLocks noChangeArrowheads="1"/>
          </p:cNvSpPr>
          <p:nvPr/>
        </p:nvSpPr>
        <p:spPr bwMode="auto">
          <a:xfrm>
            <a:off x="1487489" y="1553068"/>
            <a:ext cx="9389439" cy="46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311" tIns="45655" rIns="91311" bIns="45655">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just" fontAlgn="base">
              <a:lnSpc>
                <a:spcPct val="100000"/>
              </a:lnSpc>
              <a:spcBef>
                <a:spcPct val="0"/>
              </a:spcBef>
              <a:spcAft>
                <a:spcPct val="0"/>
              </a:spcAft>
              <a:buNone/>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具体说明文字在此处添加此处。</a:t>
            </a:r>
          </a:p>
        </p:txBody>
      </p:sp>
      <p:sp>
        <p:nvSpPr>
          <p:cNvPr id="25" name="TextBox 24"/>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1"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15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1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15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1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15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15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8" presetClass="emph" presetSubtype="0" fill="hold" nodeType="withEffect">
                                  <p:stCondLst>
                                    <p:cond delay="1500"/>
                                  </p:stCondLst>
                                  <p:childTnLst>
                                    <p:animRot by="21600000">
                                      <p:cBhvr>
                                        <p:cTn id="40" dur="500" fill="hold"/>
                                        <p:tgtEl>
                                          <p:spTgt spid="5"/>
                                        </p:tgtEl>
                                        <p:attrNameLst>
                                          <p:attrName>r</p:attrName>
                                        </p:attrNameLst>
                                      </p:cBhvr>
                                    </p:animRot>
                                  </p:childTnLst>
                                </p:cTn>
                              </p:par>
                              <p:par>
                                <p:cTn id="41" presetID="8" presetClass="emph" presetSubtype="0" fill="hold" nodeType="withEffect">
                                  <p:stCondLst>
                                    <p:cond delay="1500"/>
                                  </p:stCondLst>
                                  <p:childTnLst>
                                    <p:animRot by="-43200000">
                                      <p:cBhvr>
                                        <p:cTn id="42" dur="500" fill="hold"/>
                                        <p:tgtEl>
                                          <p:spTgt spid="12"/>
                                        </p:tgtEl>
                                        <p:attrNameLst>
                                          <p:attrName>r</p:attrName>
                                        </p:attrNameLst>
                                      </p:cBhvr>
                                    </p:animRot>
                                  </p:childTnLst>
                                </p:cTn>
                              </p:par>
                              <p:par>
                                <p:cTn id="43" presetID="8" presetClass="emph" presetSubtype="0" fill="hold" nodeType="withEffect">
                                  <p:stCondLst>
                                    <p:cond delay="1500"/>
                                  </p:stCondLst>
                                  <p:childTnLst>
                                    <p:animRot by="-43200000">
                                      <p:cBhvr>
                                        <p:cTn id="44" dur="500" fill="hold"/>
                                        <p:tgtEl>
                                          <p:spTgt spid="16"/>
                                        </p:tgtEl>
                                        <p:attrNameLst>
                                          <p:attrName>r</p:attrName>
                                        </p:attrNameLst>
                                      </p:cBhvr>
                                    </p:animRot>
                                  </p:childTnLst>
                                </p:cTn>
                              </p:par>
                              <p:par>
                                <p:cTn id="45" presetID="8" presetClass="emph" presetSubtype="0" fill="hold" nodeType="withEffect">
                                  <p:stCondLst>
                                    <p:cond delay="1500"/>
                                  </p:stCondLst>
                                  <p:childTnLst>
                                    <p:animRot by="21600000">
                                      <p:cBhvr>
                                        <p:cTn id="46" dur="500" fill="hold"/>
                                        <p:tgtEl>
                                          <p:spTgt spid="4"/>
                                        </p:tgtEl>
                                        <p:attrNameLst>
                                          <p:attrName>r</p:attrName>
                                        </p:attrNameLst>
                                      </p:cBhvr>
                                    </p:animRot>
                                  </p:childTnLst>
                                </p:cTn>
                              </p:par>
                              <p:par>
                                <p:cTn id="47" presetID="8" presetClass="emph" presetSubtype="0" fill="hold" nodeType="withEffect">
                                  <p:stCondLst>
                                    <p:cond delay="1500"/>
                                  </p:stCondLst>
                                  <p:childTnLst>
                                    <p:animRot by="21600000">
                                      <p:cBhvr>
                                        <p:cTn id="48" dur="500" fill="hold"/>
                                        <p:tgtEl>
                                          <p:spTgt spid="3"/>
                                        </p:tgtEl>
                                        <p:attrNameLst>
                                          <p:attrName>r</p:attrName>
                                        </p:attrNameLst>
                                      </p:cBhvr>
                                    </p:animRot>
                                  </p:childTnLst>
                                </p:cTn>
                              </p:par>
                              <p:par>
                                <p:cTn id="49" presetID="8" presetClass="emph" presetSubtype="0" fill="hold" nodeType="withEffect">
                                  <p:stCondLst>
                                    <p:cond delay="1500"/>
                                  </p:stCondLst>
                                  <p:childTnLst>
                                    <p:animRot by="-43200000">
                                      <p:cBhvr>
                                        <p:cTn id="50" dur="500" fill="hold"/>
                                        <p:tgtEl>
                                          <p:spTgt spid="20"/>
                                        </p:tgtEl>
                                        <p:attrNameLst>
                                          <p:attrName>r</p:attrName>
                                        </p:attrNameLst>
                                      </p:cBhvr>
                                    </p:animRot>
                                  </p:childTnLst>
                                </p:cTn>
                              </p:par>
                              <p:par>
                                <p:cTn id="51" presetID="2" presetClass="entr" presetSubtype="1" fill="hold" nodeType="withEffect">
                                  <p:stCondLst>
                                    <p:cond delay="150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0-#ppt_h/2"/>
                                          </p:val>
                                        </p:tav>
                                        <p:tav tm="100000">
                                          <p:val>
                                            <p:strVal val="#ppt_y"/>
                                          </p:val>
                                        </p:tav>
                                      </p:tavLst>
                                    </p:anim>
                                  </p:childTnLst>
                                </p:cTn>
                              </p:par>
                              <p:par>
                                <p:cTn id="55" presetID="2" presetClass="entr" presetSubtype="4" fill="hold" nodeType="withEffect">
                                  <p:stCondLst>
                                    <p:cond delay="15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3" fill="hold" nodeType="withEffect">
                                  <p:stCondLst>
                                    <p:cond delay="150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1+#ppt_w/2"/>
                                          </p:val>
                                        </p:tav>
                                        <p:tav tm="100000">
                                          <p:val>
                                            <p:strVal val="#ppt_x"/>
                                          </p:val>
                                        </p:tav>
                                      </p:tavLst>
                                    </p:anim>
                                    <p:anim calcmode="lin" valueType="num">
                                      <p:cBhvr additive="base">
                                        <p:cTn id="62" dur="500" fill="hold"/>
                                        <p:tgtEl>
                                          <p:spTgt spid="16"/>
                                        </p:tgtEl>
                                        <p:attrNameLst>
                                          <p:attrName>ppt_y</p:attrName>
                                        </p:attrNameLst>
                                      </p:cBhvr>
                                      <p:tavLst>
                                        <p:tav tm="0">
                                          <p:val>
                                            <p:strVal val="0-#ppt_h/2"/>
                                          </p:val>
                                        </p:tav>
                                        <p:tav tm="100000">
                                          <p:val>
                                            <p:strVal val="#ppt_y"/>
                                          </p:val>
                                        </p:tav>
                                      </p:tavLst>
                                    </p:anim>
                                  </p:childTnLst>
                                </p:cTn>
                              </p:par>
                              <p:par>
                                <p:cTn id="63" presetID="2" presetClass="entr" presetSubtype="6" fill="hold" nodeType="withEffect">
                                  <p:stCondLst>
                                    <p:cond delay="150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1+#ppt_w/2"/>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par>
                                <p:cTn id="67" presetID="2" presetClass="entr" presetSubtype="2" fill="hold" nodeType="withEffect">
                                  <p:stCondLst>
                                    <p:cond delay="150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15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1+#ppt_w/2"/>
                                          </p:val>
                                        </p:tav>
                                        <p:tav tm="100000">
                                          <p:val>
                                            <p:strVal val="#ppt_x"/>
                                          </p:val>
                                        </p:tav>
                                      </p:tavLst>
                                    </p:anim>
                                    <p:anim calcmode="lin" valueType="num">
                                      <p:cBhvr additive="base">
                                        <p:cTn id="74" dur="500" fill="hold"/>
                                        <p:tgtEl>
                                          <p:spTgt spid="20"/>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MH_Picture_1"/>
          <p:cNvSpPr>
            <a:spLocks noChangeArrowheads="1"/>
          </p:cNvSpPr>
          <p:nvPr>
            <p:custDataLst>
              <p:tags r:id="rId1"/>
            </p:custDataLst>
          </p:nvPr>
        </p:nvSpPr>
        <p:spPr bwMode="auto">
          <a:xfrm>
            <a:off x="3399719" y="1316417"/>
            <a:ext cx="2689934" cy="2417233"/>
          </a:xfrm>
          <a:prstGeom prst="rect">
            <a:avLst/>
          </a:prstGeom>
          <a:blipFill dpi="0" rotWithShape="1">
            <a:blip r:embed="rId9"/>
            <a:srcRect/>
            <a:stretch>
              <a:fillRect/>
            </a:stretch>
          </a:blipFill>
          <a:ln w="3175">
            <a:solidFill>
              <a:srgbClr val="FFFFFF"/>
            </a:solidFill>
            <a:miter lim="800000"/>
          </a:ln>
        </p:spPr>
        <p:txBody>
          <a:bodyPr lIns="121908" tIns="60954" rIns="121908" bIns="60954" anchor="ctr"/>
          <a:lstStyle/>
          <a:p>
            <a:pPr algn="ctr" eaLnBrk="1" hangingPunct="1">
              <a:buFont typeface="Arial" panose="020B0604020202020204" pitchFamily="34" charset="0"/>
              <a:buNone/>
            </a:pPr>
            <a:endParaRPr lang="zh-CN" altLang="zh-CN">
              <a:solidFill>
                <a:schemeClr val="bg1"/>
              </a:solidFill>
              <a:latin typeface="Calibri" panose="020F0502020204030204" pitchFamily="34" charset="0"/>
              <a:ea typeface="宋体" panose="02010600030101010101" pitchFamily="2" charset="-122"/>
            </a:endParaRPr>
          </a:p>
        </p:txBody>
      </p:sp>
      <p:sp>
        <p:nvSpPr>
          <p:cNvPr id="4" name="MH_Text_1"/>
          <p:cNvSpPr>
            <a:spLocks noChangeArrowheads="1"/>
          </p:cNvSpPr>
          <p:nvPr>
            <p:custDataLst>
              <p:tags r:id="rId2"/>
            </p:custDataLst>
          </p:nvPr>
        </p:nvSpPr>
        <p:spPr bwMode="auto">
          <a:xfrm>
            <a:off x="915077" y="1316415"/>
            <a:ext cx="2484643" cy="2400300"/>
          </a:xfrm>
          <a:prstGeom prst="rect">
            <a:avLst/>
          </a:prstGeom>
          <a:solidFill>
            <a:schemeClr val="accent1"/>
          </a:solidFill>
          <a:ln w="3175">
            <a:solidFill>
              <a:srgbClr val="FFFFFF"/>
            </a:solidFill>
            <a:miter lim="800000"/>
          </a:ln>
        </p:spPr>
        <p:txBody>
          <a:bodyPr lIns="239976" tIns="60954" rIns="239976" bIns="60954" anchor="ctr"/>
          <a:lstStyle/>
          <a:p>
            <a:pPr algn="ctr">
              <a:lnSpc>
                <a:spcPct val="140000"/>
              </a:lnSpc>
              <a:spcAft>
                <a:spcPts val="800"/>
              </a:spcAft>
            </a:pPr>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5" name="MH_Picture_2"/>
          <p:cNvSpPr>
            <a:spLocks noChangeArrowheads="1"/>
          </p:cNvSpPr>
          <p:nvPr>
            <p:custDataLst>
              <p:tags r:id="rId3"/>
            </p:custDataLst>
          </p:nvPr>
        </p:nvSpPr>
        <p:spPr bwMode="auto">
          <a:xfrm>
            <a:off x="3399719" y="3716715"/>
            <a:ext cx="2689934" cy="2436284"/>
          </a:xfrm>
          <a:prstGeom prst="rect">
            <a:avLst/>
          </a:prstGeom>
          <a:blipFill dpi="0" rotWithShape="1">
            <a:blip r:embed="rId10"/>
            <a:srcRect/>
            <a:stretch>
              <a:fillRect/>
            </a:stretch>
          </a:blipFill>
          <a:ln w="3175">
            <a:solidFill>
              <a:srgbClr val="FFFFFF"/>
            </a:solidFill>
            <a:miter lim="800000"/>
          </a:ln>
        </p:spPr>
        <p:txBody>
          <a:bodyPr lIns="121908" tIns="60954" rIns="121908" bIns="60954" anchor="ctr"/>
          <a:lstStyle/>
          <a:p>
            <a:pPr algn="ctr" eaLnBrk="1" hangingPunct="1">
              <a:buFont typeface="Arial" panose="020B0604020202020204" pitchFamily="34" charset="0"/>
              <a:buNone/>
            </a:pPr>
            <a:endParaRPr lang="zh-CN" altLang="en-US">
              <a:solidFill>
                <a:schemeClr val="bg1"/>
              </a:solidFill>
            </a:endParaRPr>
          </a:p>
        </p:txBody>
      </p:sp>
      <p:sp>
        <p:nvSpPr>
          <p:cNvPr id="6" name="MH_Picture_3"/>
          <p:cNvSpPr>
            <a:spLocks noChangeArrowheads="1"/>
          </p:cNvSpPr>
          <p:nvPr>
            <p:custDataLst>
              <p:tags r:id="rId4"/>
            </p:custDataLst>
          </p:nvPr>
        </p:nvSpPr>
        <p:spPr bwMode="auto">
          <a:xfrm>
            <a:off x="6089654" y="1316418"/>
            <a:ext cx="2702631" cy="2400299"/>
          </a:xfrm>
          <a:prstGeom prst="rect">
            <a:avLst/>
          </a:prstGeom>
          <a:blipFill dpi="0" rotWithShape="1">
            <a:blip r:embed="rId11"/>
            <a:srcRect/>
            <a:stretch>
              <a:fillRect/>
            </a:stretch>
          </a:blipFill>
          <a:ln w="3175">
            <a:solidFill>
              <a:srgbClr val="FFFFFF"/>
            </a:solidFill>
            <a:miter lim="800000"/>
          </a:ln>
        </p:spPr>
        <p:txBody>
          <a:bodyPr lIns="121908" tIns="60954" rIns="121908" bIns="60954" anchor="ctr"/>
          <a:lstStyle/>
          <a:p>
            <a:pPr algn="ctr" eaLnBrk="1" hangingPunct="1">
              <a:buFont typeface="Arial" panose="020B0604020202020204" pitchFamily="34" charset="0"/>
              <a:buNone/>
            </a:pPr>
            <a:endParaRPr lang="zh-CN" altLang="en-US">
              <a:solidFill>
                <a:schemeClr val="bg1"/>
              </a:solidFill>
            </a:endParaRPr>
          </a:p>
        </p:txBody>
      </p:sp>
      <p:sp>
        <p:nvSpPr>
          <p:cNvPr id="7" name="MH_Text_3"/>
          <p:cNvSpPr>
            <a:spLocks noChangeArrowheads="1"/>
          </p:cNvSpPr>
          <p:nvPr>
            <p:custDataLst>
              <p:tags r:id="rId5"/>
            </p:custDataLst>
          </p:nvPr>
        </p:nvSpPr>
        <p:spPr bwMode="auto">
          <a:xfrm>
            <a:off x="8792283" y="3716715"/>
            <a:ext cx="2531204" cy="2436284"/>
          </a:xfrm>
          <a:prstGeom prst="rect">
            <a:avLst/>
          </a:prstGeom>
          <a:blipFill>
            <a:blip r:embed="rId12"/>
            <a:stretch>
              <a:fillRect/>
            </a:stretch>
          </a:blipFill>
          <a:ln w="3175">
            <a:solidFill>
              <a:srgbClr val="FFFFFF"/>
            </a:solidFill>
            <a:miter lim="800000"/>
          </a:ln>
        </p:spPr>
        <p:txBody>
          <a:bodyPr lIns="239976" tIns="60954" rIns="239976" bIns="60954" anchor="ctr"/>
          <a:lstStyle/>
          <a:p>
            <a:pPr algn="ctr">
              <a:lnSpc>
                <a:spcPct val="140000"/>
              </a:lnSpc>
              <a:spcAft>
                <a:spcPts val="800"/>
              </a:spcAft>
            </a:pPr>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8" name="MH_Picture_3"/>
          <p:cNvSpPr>
            <a:spLocks noChangeArrowheads="1"/>
          </p:cNvSpPr>
          <p:nvPr>
            <p:custDataLst>
              <p:tags r:id="rId6"/>
            </p:custDataLst>
          </p:nvPr>
        </p:nvSpPr>
        <p:spPr bwMode="auto">
          <a:xfrm>
            <a:off x="6089654" y="3725710"/>
            <a:ext cx="2702631" cy="2418292"/>
          </a:xfrm>
          <a:prstGeom prst="rect">
            <a:avLst/>
          </a:prstGeom>
          <a:blipFill dpi="0" rotWithShape="1">
            <a:blip r:embed="rId13"/>
            <a:srcRect/>
            <a:stretch>
              <a:fillRect/>
            </a:stretch>
          </a:blipFill>
          <a:ln w="3175">
            <a:solidFill>
              <a:srgbClr val="FFFFFF"/>
            </a:solidFill>
            <a:miter lim="800000"/>
          </a:ln>
        </p:spPr>
        <p:txBody>
          <a:bodyPr lIns="121908" tIns="60954" rIns="121908" bIns="60954" anchor="ctr"/>
          <a:lstStyle/>
          <a:p>
            <a:pPr algn="ctr" eaLnBrk="1" hangingPunct="1">
              <a:buFont typeface="Arial" panose="020B0604020202020204" pitchFamily="34" charset="0"/>
              <a:buNone/>
            </a:pPr>
            <a:endParaRPr lang="zh-CN" altLang="en-US">
              <a:solidFill>
                <a:schemeClr val="bg1"/>
              </a:solidFill>
            </a:endParaRPr>
          </a:p>
        </p:txBody>
      </p:sp>
      <p:sp>
        <p:nvSpPr>
          <p:cNvPr id="9" name="矩形 8"/>
          <p:cNvSpPr/>
          <p:nvPr/>
        </p:nvSpPr>
        <p:spPr>
          <a:xfrm>
            <a:off x="1303331" y="2525031"/>
            <a:ext cx="1708137" cy="707874"/>
          </a:xfrm>
          <a:prstGeom prst="rect">
            <a:avLst/>
          </a:prstGeom>
        </p:spPr>
        <p:txBody>
          <a:bodyPr wrap="none" lIns="121908" tIns="60954" rIns="121908" bIns="60954">
            <a:spAutoFit/>
          </a:bodyPr>
          <a:lstStyle/>
          <a:p>
            <a:pPr algn="ctr"/>
            <a:r>
              <a:rPr lang="zh-CN" altLang="en-US" sz="1900" b="1" dirty="0">
                <a:solidFill>
                  <a:schemeClr val="bg1"/>
                </a:solidFill>
                <a:latin typeface="微软雅黑" panose="020B0503020204020204" pitchFamily="34" charset="-122"/>
                <a:ea typeface="微软雅黑" panose="020B0503020204020204" pitchFamily="34" charset="-122"/>
              </a:rPr>
              <a:t>单击此处输入</a:t>
            </a:r>
            <a:endParaRPr lang="en-US" altLang="zh-CN"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标题文字</a:t>
            </a:r>
          </a:p>
        </p:txBody>
      </p:sp>
      <p:sp>
        <p:nvSpPr>
          <p:cNvPr id="10" name="KSO_Shape"/>
          <p:cNvSpPr/>
          <p:nvPr/>
        </p:nvSpPr>
        <p:spPr bwMode="auto">
          <a:xfrm>
            <a:off x="1787460" y="1746218"/>
            <a:ext cx="739872" cy="638839"/>
          </a:xfrm>
          <a:custGeom>
            <a:avLst/>
            <a:gdLst>
              <a:gd name="T0" fmla="*/ 1814848 w 5325"/>
              <a:gd name="T1" fmla="*/ 1012065 h 4595"/>
              <a:gd name="T2" fmla="*/ 90510 w 5325"/>
              <a:gd name="T3" fmla="*/ 0 h 4595"/>
              <a:gd name="T4" fmla="*/ 0 w 5325"/>
              <a:gd name="T5" fmla="*/ 1012065 h 4595"/>
              <a:gd name="T6" fmla="*/ 459346 w 5325"/>
              <a:gd name="T7" fmla="*/ 1169473 h 4595"/>
              <a:gd name="T8" fmla="*/ 502276 w 5325"/>
              <a:gd name="T9" fmla="*/ 1643845 h 4595"/>
              <a:gd name="T10" fmla="*/ 630349 w 5325"/>
              <a:gd name="T11" fmla="*/ 1169473 h 4595"/>
              <a:gd name="T12" fmla="*/ 1275366 w 5325"/>
              <a:gd name="T13" fmla="*/ 1169473 h 4595"/>
              <a:gd name="T14" fmla="*/ 1403439 w 5325"/>
              <a:gd name="T15" fmla="*/ 1643845 h 4595"/>
              <a:gd name="T16" fmla="*/ 1446011 w 5325"/>
              <a:gd name="T17" fmla="*/ 1169473 h 4595"/>
              <a:gd name="T18" fmla="*/ 1905000 w 5325"/>
              <a:gd name="T19" fmla="*/ 1012065 h 4595"/>
              <a:gd name="T20" fmla="*/ 1653862 w 5325"/>
              <a:gd name="T21" fmla="*/ 977363 h 4595"/>
              <a:gd name="T22" fmla="*/ 1653504 w 5325"/>
              <a:gd name="T23" fmla="*/ 984518 h 4595"/>
              <a:gd name="T24" fmla="*/ 1651000 w 5325"/>
              <a:gd name="T25" fmla="*/ 990958 h 4595"/>
              <a:gd name="T26" fmla="*/ 1648138 w 5325"/>
              <a:gd name="T27" fmla="*/ 996682 h 4595"/>
              <a:gd name="T28" fmla="*/ 1643845 w 5325"/>
              <a:gd name="T29" fmla="*/ 1002048 h 4595"/>
              <a:gd name="T30" fmla="*/ 1638837 w 5325"/>
              <a:gd name="T31" fmla="*/ 1005983 h 4595"/>
              <a:gd name="T32" fmla="*/ 1632755 w 5325"/>
              <a:gd name="T33" fmla="*/ 1009561 h 4595"/>
              <a:gd name="T34" fmla="*/ 1626673 w 5325"/>
              <a:gd name="T35" fmla="*/ 1011349 h 4595"/>
              <a:gd name="T36" fmla="*/ 1619518 w 5325"/>
              <a:gd name="T37" fmla="*/ 1012065 h 4595"/>
              <a:gd name="T38" fmla="*/ 1149439 w 5325"/>
              <a:gd name="T39" fmla="*/ 1012065 h 4595"/>
              <a:gd name="T40" fmla="*/ 1142642 w 5325"/>
              <a:gd name="T41" fmla="*/ 1011349 h 4595"/>
              <a:gd name="T42" fmla="*/ 1135845 w 5325"/>
              <a:gd name="T43" fmla="*/ 1009561 h 4595"/>
              <a:gd name="T44" fmla="*/ 1130121 w 5325"/>
              <a:gd name="T45" fmla="*/ 1005983 h 4595"/>
              <a:gd name="T46" fmla="*/ 1125470 w 5325"/>
              <a:gd name="T47" fmla="*/ 1002048 h 4595"/>
              <a:gd name="T48" fmla="*/ 1120820 w 5325"/>
              <a:gd name="T49" fmla="*/ 996682 h 4595"/>
              <a:gd name="T50" fmla="*/ 1117958 w 5325"/>
              <a:gd name="T51" fmla="*/ 990958 h 4595"/>
              <a:gd name="T52" fmla="*/ 1115811 w 5325"/>
              <a:gd name="T53" fmla="*/ 984518 h 4595"/>
              <a:gd name="T54" fmla="*/ 1115454 w 5325"/>
              <a:gd name="T55" fmla="*/ 977363 h 4595"/>
              <a:gd name="T56" fmla="*/ 1115454 w 5325"/>
              <a:gd name="T57" fmla="*/ 731592 h 4595"/>
              <a:gd name="T58" fmla="*/ 1115811 w 5325"/>
              <a:gd name="T59" fmla="*/ 724437 h 4595"/>
              <a:gd name="T60" fmla="*/ 1117958 w 5325"/>
              <a:gd name="T61" fmla="*/ 718355 h 4595"/>
              <a:gd name="T62" fmla="*/ 1120820 w 5325"/>
              <a:gd name="T63" fmla="*/ 712273 h 4595"/>
              <a:gd name="T64" fmla="*/ 1125470 w 5325"/>
              <a:gd name="T65" fmla="*/ 707265 h 4595"/>
              <a:gd name="T66" fmla="*/ 1130121 w 5325"/>
              <a:gd name="T67" fmla="*/ 702972 h 4595"/>
              <a:gd name="T68" fmla="*/ 1135845 w 5325"/>
              <a:gd name="T69" fmla="*/ 699752 h 4595"/>
              <a:gd name="T70" fmla="*/ 1142642 w 5325"/>
              <a:gd name="T71" fmla="*/ 697606 h 4595"/>
              <a:gd name="T72" fmla="*/ 1149439 w 5325"/>
              <a:gd name="T73" fmla="*/ 697248 h 4595"/>
              <a:gd name="T74" fmla="*/ 1619518 w 5325"/>
              <a:gd name="T75" fmla="*/ 697248 h 4595"/>
              <a:gd name="T76" fmla="*/ 1626673 w 5325"/>
              <a:gd name="T77" fmla="*/ 697606 h 4595"/>
              <a:gd name="T78" fmla="*/ 1632755 w 5325"/>
              <a:gd name="T79" fmla="*/ 699752 h 4595"/>
              <a:gd name="T80" fmla="*/ 1638837 w 5325"/>
              <a:gd name="T81" fmla="*/ 702972 h 4595"/>
              <a:gd name="T82" fmla="*/ 1643845 w 5325"/>
              <a:gd name="T83" fmla="*/ 707265 h 4595"/>
              <a:gd name="T84" fmla="*/ 1648138 w 5325"/>
              <a:gd name="T85" fmla="*/ 712273 h 4595"/>
              <a:gd name="T86" fmla="*/ 1651000 w 5325"/>
              <a:gd name="T87" fmla="*/ 718355 h 4595"/>
              <a:gd name="T88" fmla="*/ 1653504 w 5325"/>
              <a:gd name="T89" fmla="*/ 724437 h 4595"/>
              <a:gd name="T90" fmla="*/ 1653862 w 5325"/>
              <a:gd name="T91" fmla="*/ 731592 h 45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325" h="4595">
                <a:moveTo>
                  <a:pt x="5325" y="2829"/>
                </a:moveTo>
                <a:lnTo>
                  <a:pt x="5073" y="2829"/>
                </a:lnTo>
                <a:lnTo>
                  <a:pt x="5073" y="0"/>
                </a:lnTo>
                <a:lnTo>
                  <a:pt x="253" y="0"/>
                </a:lnTo>
                <a:lnTo>
                  <a:pt x="253" y="2829"/>
                </a:lnTo>
                <a:lnTo>
                  <a:pt x="0" y="2829"/>
                </a:lnTo>
                <a:lnTo>
                  <a:pt x="0" y="3269"/>
                </a:lnTo>
                <a:lnTo>
                  <a:pt x="1284" y="3269"/>
                </a:lnTo>
                <a:lnTo>
                  <a:pt x="926" y="4595"/>
                </a:lnTo>
                <a:lnTo>
                  <a:pt x="1404" y="4595"/>
                </a:lnTo>
                <a:lnTo>
                  <a:pt x="1762" y="3269"/>
                </a:lnTo>
                <a:lnTo>
                  <a:pt x="3565" y="3269"/>
                </a:lnTo>
                <a:lnTo>
                  <a:pt x="3764" y="4009"/>
                </a:lnTo>
                <a:lnTo>
                  <a:pt x="3923" y="4595"/>
                </a:lnTo>
                <a:lnTo>
                  <a:pt x="4400" y="4595"/>
                </a:lnTo>
                <a:lnTo>
                  <a:pt x="4042" y="3269"/>
                </a:lnTo>
                <a:lnTo>
                  <a:pt x="5325" y="3269"/>
                </a:lnTo>
                <a:lnTo>
                  <a:pt x="5325" y="2829"/>
                </a:lnTo>
                <a:close/>
                <a:moveTo>
                  <a:pt x="4623" y="2732"/>
                </a:moveTo>
                <a:lnTo>
                  <a:pt x="4623" y="2732"/>
                </a:lnTo>
                <a:lnTo>
                  <a:pt x="4623" y="2742"/>
                </a:lnTo>
                <a:lnTo>
                  <a:pt x="4622" y="2752"/>
                </a:lnTo>
                <a:lnTo>
                  <a:pt x="4619" y="2760"/>
                </a:lnTo>
                <a:lnTo>
                  <a:pt x="4615" y="2770"/>
                </a:lnTo>
                <a:lnTo>
                  <a:pt x="4612" y="2779"/>
                </a:lnTo>
                <a:lnTo>
                  <a:pt x="4607" y="2786"/>
                </a:lnTo>
                <a:lnTo>
                  <a:pt x="4601" y="2794"/>
                </a:lnTo>
                <a:lnTo>
                  <a:pt x="4595" y="2801"/>
                </a:lnTo>
                <a:lnTo>
                  <a:pt x="4588" y="2807"/>
                </a:lnTo>
                <a:lnTo>
                  <a:pt x="4581" y="2812"/>
                </a:lnTo>
                <a:lnTo>
                  <a:pt x="4573" y="2817"/>
                </a:lnTo>
                <a:lnTo>
                  <a:pt x="4564" y="2822"/>
                </a:lnTo>
                <a:lnTo>
                  <a:pt x="4555" y="2824"/>
                </a:lnTo>
                <a:lnTo>
                  <a:pt x="4547" y="2827"/>
                </a:lnTo>
                <a:lnTo>
                  <a:pt x="4537" y="2828"/>
                </a:lnTo>
                <a:lnTo>
                  <a:pt x="4527" y="2829"/>
                </a:lnTo>
                <a:lnTo>
                  <a:pt x="3213" y="2829"/>
                </a:lnTo>
                <a:lnTo>
                  <a:pt x="3203" y="2828"/>
                </a:lnTo>
                <a:lnTo>
                  <a:pt x="3194" y="2827"/>
                </a:lnTo>
                <a:lnTo>
                  <a:pt x="3185" y="2824"/>
                </a:lnTo>
                <a:lnTo>
                  <a:pt x="3175" y="2822"/>
                </a:lnTo>
                <a:lnTo>
                  <a:pt x="3168" y="2817"/>
                </a:lnTo>
                <a:lnTo>
                  <a:pt x="3159" y="2812"/>
                </a:lnTo>
                <a:lnTo>
                  <a:pt x="3152" y="2807"/>
                </a:lnTo>
                <a:lnTo>
                  <a:pt x="3146" y="2801"/>
                </a:lnTo>
                <a:lnTo>
                  <a:pt x="3140" y="2794"/>
                </a:lnTo>
                <a:lnTo>
                  <a:pt x="3133" y="2786"/>
                </a:lnTo>
                <a:lnTo>
                  <a:pt x="3129" y="2779"/>
                </a:lnTo>
                <a:lnTo>
                  <a:pt x="3125" y="2770"/>
                </a:lnTo>
                <a:lnTo>
                  <a:pt x="3121" y="2760"/>
                </a:lnTo>
                <a:lnTo>
                  <a:pt x="3119" y="2752"/>
                </a:lnTo>
                <a:lnTo>
                  <a:pt x="3118" y="2742"/>
                </a:lnTo>
                <a:lnTo>
                  <a:pt x="3118" y="2732"/>
                </a:lnTo>
                <a:lnTo>
                  <a:pt x="3118" y="2045"/>
                </a:lnTo>
                <a:lnTo>
                  <a:pt x="3118" y="2035"/>
                </a:lnTo>
                <a:lnTo>
                  <a:pt x="3119" y="2025"/>
                </a:lnTo>
                <a:lnTo>
                  <a:pt x="3121" y="2016"/>
                </a:lnTo>
                <a:lnTo>
                  <a:pt x="3125" y="2008"/>
                </a:lnTo>
                <a:lnTo>
                  <a:pt x="3129" y="1999"/>
                </a:lnTo>
                <a:lnTo>
                  <a:pt x="3133" y="1991"/>
                </a:lnTo>
                <a:lnTo>
                  <a:pt x="3140" y="1983"/>
                </a:lnTo>
                <a:lnTo>
                  <a:pt x="3146" y="1977"/>
                </a:lnTo>
                <a:lnTo>
                  <a:pt x="3152" y="1971"/>
                </a:lnTo>
                <a:lnTo>
                  <a:pt x="3159" y="1965"/>
                </a:lnTo>
                <a:lnTo>
                  <a:pt x="3168" y="1960"/>
                </a:lnTo>
                <a:lnTo>
                  <a:pt x="3175" y="1956"/>
                </a:lnTo>
                <a:lnTo>
                  <a:pt x="3185" y="1953"/>
                </a:lnTo>
                <a:lnTo>
                  <a:pt x="3194" y="1950"/>
                </a:lnTo>
                <a:lnTo>
                  <a:pt x="3203" y="1949"/>
                </a:lnTo>
                <a:lnTo>
                  <a:pt x="3213" y="1949"/>
                </a:lnTo>
                <a:lnTo>
                  <a:pt x="4527" y="1949"/>
                </a:lnTo>
                <a:lnTo>
                  <a:pt x="4537" y="1949"/>
                </a:lnTo>
                <a:lnTo>
                  <a:pt x="4547" y="1950"/>
                </a:lnTo>
                <a:lnTo>
                  <a:pt x="4555" y="1953"/>
                </a:lnTo>
                <a:lnTo>
                  <a:pt x="4564" y="1956"/>
                </a:lnTo>
                <a:lnTo>
                  <a:pt x="4573" y="1960"/>
                </a:lnTo>
                <a:lnTo>
                  <a:pt x="4581" y="1965"/>
                </a:lnTo>
                <a:lnTo>
                  <a:pt x="4588" y="1971"/>
                </a:lnTo>
                <a:lnTo>
                  <a:pt x="4595" y="1977"/>
                </a:lnTo>
                <a:lnTo>
                  <a:pt x="4601" y="1983"/>
                </a:lnTo>
                <a:lnTo>
                  <a:pt x="4607" y="1991"/>
                </a:lnTo>
                <a:lnTo>
                  <a:pt x="4612" y="1999"/>
                </a:lnTo>
                <a:lnTo>
                  <a:pt x="4615" y="2008"/>
                </a:lnTo>
                <a:lnTo>
                  <a:pt x="4619" y="2016"/>
                </a:lnTo>
                <a:lnTo>
                  <a:pt x="4622" y="2025"/>
                </a:lnTo>
                <a:lnTo>
                  <a:pt x="4623" y="2035"/>
                </a:lnTo>
                <a:lnTo>
                  <a:pt x="4623" y="2045"/>
                </a:lnTo>
                <a:lnTo>
                  <a:pt x="4623" y="2732"/>
                </a:lnTo>
                <a:close/>
              </a:path>
            </a:pathLst>
          </a:custGeom>
          <a:solidFill>
            <a:schemeClr val="bg1"/>
          </a:solidFill>
          <a:ln>
            <a:noFill/>
          </a:ln>
        </p:spPr>
        <p:txBody>
          <a:bodyPr lIns="121908" tIns="60954" rIns="121908" bIns="959904"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12" name="矩形 55"/>
          <p:cNvSpPr/>
          <p:nvPr/>
        </p:nvSpPr>
        <p:spPr>
          <a:xfrm>
            <a:off x="8889921" y="1746217"/>
            <a:ext cx="2202643" cy="1508093"/>
          </a:xfrm>
          <a:prstGeom prst="rect">
            <a:avLst/>
          </a:prstGeom>
        </p:spPr>
        <p:txBody>
          <a:bodyPr wrap="square" lIns="121908" tIns="60954" rIns="121908" bIns="60954">
            <a:spAutoFit/>
          </a:bodyPr>
          <a:lstStyle/>
          <a:p>
            <a:r>
              <a:rPr lang="zh-CN" altLang="en-US" dirty="0">
                <a:solidFill>
                  <a:prstClr val="black"/>
                </a:solidFill>
                <a:latin typeface="微软雅黑" panose="020B0503020204020204" pitchFamily="34" charset="-122"/>
                <a:ea typeface="微软雅黑" panose="020B0503020204020204" pitchFamily="34" charset="-122"/>
                <a:cs typeface="方正兰亭纤黑简体"/>
              </a:rPr>
              <a:t> 单击此处添加文字阐述，添加简短问题说明文字，具体说明文字在此处添加此处。</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15481" y="4005065"/>
            <a:ext cx="1340142" cy="2840235"/>
          </a:xfrm>
          <a:prstGeom prst="rect">
            <a:avLst/>
          </a:prstGeom>
        </p:spPr>
      </p:pic>
      <p:sp>
        <p:nvSpPr>
          <p:cNvPr id="14" name="TextBox 13"/>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ppt_w</p:attrName>
                                        </p:attrNameLst>
                                      </p:cBhvr>
                                      <p:tavLst>
                                        <p:tav tm="0" fmla="#ppt_w*sin(2.5*pi*$)">
                                          <p:val>
                                            <p:fltVal val="0"/>
                                          </p:val>
                                        </p:tav>
                                        <p:tav tm="100000">
                                          <p:val>
                                            <p:fltVal val="1"/>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4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ppt_w</p:attrName>
                                        </p:attrNameLst>
                                      </p:cBhvr>
                                      <p:tavLst>
                                        <p:tav tm="0" fmla="#ppt_w*sin(2.5*pi*$)">
                                          <p:val>
                                            <p:fltVal val="0"/>
                                          </p:val>
                                        </p:tav>
                                        <p:tav tm="100000">
                                          <p:val>
                                            <p:fltVal val="1"/>
                                          </p:val>
                                        </p:tav>
                                      </p:tavLst>
                                    </p:anim>
                                    <p:anim calcmode="lin" valueType="num">
                                      <p:cBhvr>
                                        <p:cTn id="31" dur="750" fill="hold"/>
                                        <p:tgtEl>
                                          <p:spTgt spid="3"/>
                                        </p:tgtEl>
                                        <p:attrNameLst>
                                          <p:attrName>ppt_h</p:attrName>
                                        </p:attrNameLst>
                                      </p:cBhvr>
                                      <p:tavLst>
                                        <p:tav tm="0">
                                          <p:val>
                                            <p:strVal val="#ppt_h"/>
                                          </p:val>
                                        </p:tav>
                                        <p:tav tm="100000">
                                          <p:val>
                                            <p:strVal val="#ppt_h"/>
                                          </p:val>
                                        </p:tav>
                                      </p:tavLst>
                                    </p:anim>
                                  </p:childTnLst>
                                </p:cTn>
                              </p:par>
                            </p:childTnLst>
                          </p:cTn>
                        </p:par>
                        <p:par>
                          <p:cTn id="32" fill="hold">
                            <p:stCondLst>
                              <p:cond delay="3500"/>
                            </p:stCondLst>
                            <p:childTnLst>
                              <p:par>
                                <p:cTn id="33" presetID="45"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750"/>
                                        <p:tgtEl>
                                          <p:spTgt spid="6"/>
                                        </p:tgtEl>
                                      </p:cBhvr>
                                    </p:animEffect>
                                    <p:anim calcmode="lin" valueType="num">
                                      <p:cBhvr>
                                        <p:cTn id="36" dur="750" fill="hold"/>
                                        <p:tgtEl>
                                          <p:spTgt spid="6"/>
                                        </p:tgtEl>
                                        <p:attrNameLst>
                                          <p:attrName>ppt_w</p:attrName>
                                        </p:attrNameLst>
                                      </p:cBhvr>
                                      <p:tavLst>
                                        <p:tav tm="0" fmla="#ppt_w*sin(2.5*pi*$)">
                                          <p:val>
                                            <p:fltVal val="0"/>
                                          </p:val>
                                        </p:tav>
                                        <p:tav tm="100000">
                                          <p:val>
                                            <p:fltVal val="1"/>
                                          </p:val>
                                        </p:tav>
                                      </p:tavLst>
                                    </p:anim>
                                    <p:anim calcmode="lin" valueType="num">
                                      <p:cBhvr>
                                        <p:cTn id="37" dur="750" fill="hold"/>
                                        <p:tgtEl>
                                          <p:spTgt spid="6"/>
                                        </p:tgtEl>
                                        <p:attrNameLst>
                                          <p:attrName>ppt_h</p:attrName>
                                        </p:attrNameLst>
                                      </p:cBhvr>
                                      <p:tavLst>
                                        <p:tav tm="0">
                                          <p:val>
                                            <p:strVal val="#ppt_h"/>
                                          </p:val>
                                        </p:tav>
                                        <p:tav tm="100000">
                                          <p:val>
                                            <p:strVal val="#ppt_h"/>
                                          </p:val>
                                        </p:tav>
                                      </p:tavLst>
                                    </p:anim>
                                  </p:childTnLst>
                                </p:cTn>
                              </p:par>
                            </p:childTnLst>
                          </p:cTn>
                        </p:par>
                        <p:par>
                          <p:cTn id="38" fill="hold">
                            <p:stCondLst>
                              <p:cond delay="4500"/>
                            </p:stCondLst>
                            <p:childTnLst>
                              <p:par>
                                <p:cTn id="39" presetID="45"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750"/>
                                        <p:tgtEl>
                                          <p:spTgt spid="5"/>
                                        </p:tgtEl>
                                      </p:cBhvr>
                                    </p:animEffect>
                                    <p:anim calcmode="lin" valueType="num">
                                      <p:cBhvr>
                                        <p:cTn id="42" dur="750" fill="hold"/>
                                        <p:tgtEl>
                                          <p:spTgt spid="5"/>
                                        </p:tgtEl>
                                        <p:attrNameLst>
                                          <p:attrName>ppt_w</p:attrName>
                                        </p:attrNameLst>
                                      </p:cBhvr>
                                      <p:tavLst>
                                        <p:tav tm="0" fmla="#ppt_w*sin(2.5*pi*$)">
                                          <p:val>
                                            <p:fltVal val="0"/>
                                          </p:val>
                                        </p:tav>
                                        <p:tav tm="100000">
                                          <p:val>
                                            <p:fltVal val="1"/>
                                          </p:val>
                                        </p:tav>
                                      </p:tavLst>
                                    </p:anim>
                                    <p:anim calcmode="lin" valueType="num">
                                      <p:cBhvr>
                                        <p:cTn id="43" dur="750" fill="hold"/>
                                        <p:tgtEl>
                                          <p:spTgt spid="5"/>
                                        </p:tgtEl>
                                        <p:attrNameLst>
                                          <p:attrName>ppt_h</p:attrName>
                                        </p:attrNameLst>
                                      </p:cBhvr>
                                      <p:tavLst>
                                        <p:tav tm="0">
                                          <p:val>
                                            <p:strVal val="#ppt_h"/>
                                          </p:val>
                                        </p:tav>
                                        <p:tav tm="100000">
                                          <p:val>
                                            <p:strVal val="#ppt_h"/>
                                          </p:val>
                                        </p:tav>
                                      </p:tavLst>
                                    </p:anim>
                                  </p:childTnLst>
                                </p:cTn>
                              </p:par>
                            </p:childTnLst>
                          </p:cTn>
                        </p:par>
                        <p:par>
                          <p:cTn id="44" fill="hold">
                            <p:stCondLst>
                              <p:cond delay="5500"/>
                            </p:stCondLst>
                            <p:childTnLst>
                              <p:par>
                                <p:cTn id="45" presetID="45"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750"/>
                                        <p:tgtEl>
                                          <p:spTgt spid="8"/>
                                        </p:tgtEl>
                                      </p:cBhvr>
                                    </p:animEffect>
                                    <p:anim calcmode="lin" valueType="num">
                                      <p:cBhvr>
                                        <p:cTn id="48" dur="750" fill="hold"/>
                                        <p:tgtEl>
                                          <p:spTgt spid="8"/>
                                        </p:tgtEl>
                                        <p:attrNameLst>
                                          <p:attrName>ppt_w</p:attrName>
                                        </p:attrNameLst>
                                      </p:cBhvr>
                                      <p:tavLst>
                                        <p:tav tm="0" fmla="#ppt_w*sin(2.5*pi*$)">
                                          <p:val>
                                            <p:fltVal val="0"/>
                                          </p:val>
                                        </p:tav>
                                        <p:tav tm="100000">
                                          <p:val>
                                            <p:fltVal val="1"/>
                                          </p:val>
                                        </p:tav>
                                      </p:tavLst>
                                    </p:anim>
                                    <p:anim calcmode="lin" valueType="num">
                                      <p:cBhvr>
                                        <p:cTn id="49" dur="750" fill="hold"/>
                                        <p:tgtEl>
                                          <p:spTgt spid="8"/>
                                        </p:tgtEl>
                                        <p:attrNameLst>
                                          <p:attrName>ppt_h</p:attrName>
                                        </p:attrNameLst>
                                      </p:cBhvr>
                                      <p:tavLst>
                                        <p:tav tm="0">
                                          <p:val>
                                            <p:strVal val="#ppt_h"/>
                                          </p:val>
                                        </p:tav>
                                        <p:tav tm="100000">
                                          <p:val>
                                            <p:strVal val="#ppt_h"/>
                                          </p:val>
                                        </p:tav>
                                      </p:tavLst>
                                    </p:anim>
                                  </p:childTnLst>
                                </p:cTn>
                              </p:par>
                            </p:childTnLst>
                          </p:cTn>
                        </p:par>
                        <p:par>
                          <p:cTn id="50" fill="hold">
                            <p:stCondLst>
                              <p:cond delay="6500"/>
                            </p:stCondLst>
                            <p:childTnLst>
                              <p:par>
                                <p:cTn id="51" presetID="45" presetClass="entr" presetSubtype="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750"/>
                                        <p:tgtEl>
                                          <p:spTgt spid="7"/>
                                        </p:tgtEl>
                                      </p:cBhvr>
                                    </p:animEffect>
                                    <p:anim calcmode="lin" valueType="num">
                                      <p:cBhvr>
                                        <p:cTn id="54" dur="750" fill="hold"/>
                                        <p:tgtEl>
                                          <p:spTgt spid="7"/>
                                        </p:tgtEl>
                                        <p:attrNameLst>
                                          <p:attrName>ppt_w</p:attrName>
                                        </p:attrNameLst>
                                      </p:cBhvr>
                                      <p:tavLst>
                                        <p:tav tm="0" fmla="#ppt_w*sin(2.5*pi*$)">
                                          <p:val>
                                            <p:fltVal val="0"/>
                                          </p:val>
                                        </p:tav>
                                        <p:tav tm="100000">
                                          <p:val>
                                            <p:fltVal val="1"/>
                                          </p:val>
                                        </p:tav>
                                      </p:tavLst>
                                    </p:anim>
                                    <p:anim calcmode="lin" valueType="num">
                                      <p:cBhvr>
                                        <p:cTn id="55" dur="750" fill="hold"/>
                                        <p:tgtEl>
                                          <p:spTgt spid="7"/>
                                        </p:tgtEl>
                                        <p:attrNameLst>
                                          <p:attrName>ppt_h</p:attrName>
                                        </p:attrNameLst>
                                      </p:cBhvr>
                                      <p:tavLst>
                                        <p:tav tm="0">
                                          <p:val>
                                            <p:strVal val="#ppt_h"/>
                                          </p:val>
                                        </p:tav>
                                        <p:tav tm="100000">
                                          <p:val>
                                            <p:strVal val="#ppt_h"/>
                                          </p:val>
                                        </p:tav>
                                      </p:tavLst>
                                    </p:anim>
                                  </p:childTnLst>
                                </p:cTn>
                              </p:par>
                            </p:childTnLst>
                          </p:cTn>
                        </p:par>
                        <p:par>
                          <p:cTn id="56" fill="hold">
                            <p:stCondLst>
                              <p:cond delay="7500"/>
                            </p:stCondLst>
                            <p:childTnLst>
                              <p:par>
                                <p:cTn id="57" presetID="15" presetClass="entr" presetSubtype="0" fill="hold" grpId="0" nodeType="afterEffect">
                                  <p:stCondLst>
                                    <p:cond delay="0"/>
                                  </p:stCondLst>
                                  <p:iterate type="lt">
                                    <p:tmPct val="0"/>
                                  </p:iterate>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ppt_x</p:attrName>
                                        </p:attrNameLst>
                                      </p:cBhvr>
                                      <p:tavLst>
                                        <p:tav tm="0" fmla="#ppt_x+(cos(-2*pi*(1-$))*-#ppt_x-sin(-2*pi*(1-$))*(1-#ppt_y))*(1-$)">
                                          <p:val>
                                            <p:fltVal val="0"/>
                                          </p:val>
                                        </p:tav>
                                        <p:tav tm="100000">
                                          <p:val>
                                            <p:fltVal val="1"/>
                                          </p:val>
                                        </p:tav>
                                      </p:tavLst>
                                    </p:anim>
                                    <p:anim calcmode="lin" valueType="num">
                                      <p:cBhvr>
                                        <p:cTn id="62" dur="75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7000"/>
                            </p:stCondLst>
                            <p:childTnLst>
                              <p:par>
                                <p:cTn id="64" presetID="41" presetClass="entr" presetSubtype="0" fill="hold" grpId="1" nodeType="afterEffect">
                                  <p:stCondLst>
                                    <p:cond delay="0"/>
                                  </p:stCondLst>
                                  <p:iterate type="lt">
                                    <p:tmPct val="10000"/>
                                  </p:iterate>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2"/>
                                        </p:tgtEl>
                                        <p:attrNameLst>
                                          <p:attrName>ppt_y</p:attrName>
                                        </p:attrNameLst>
                                      </p:cBhvr>
                                      <p:tavLst>
                                        <p:tav tm="0">
                                          <p:val>
                                            <p:strVal val="#ppt_y"/>
                                          </p:val>
                                        </p:tav>
                                        <p:tav tm="100000">
                                          <p:val>
                                            <p:strVal val="#ppt_y"/>
                                          </p:val>
                                        </p:tav>
                                      </p:tavLst>
                                    </p:anim>
                                    <p:anim calcmode="lin" valueType="num">
                                      <p:cBhvr>
                                        <p:cTn id="6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2"/>
                                        </p:tgtEl>
                                      </p:cBhvr>
                                    </p:animEffect>
                                  </p:childTnLst>
                                </p:cTn>
                              </p:par>
                            </p:childTnLst>
                          </p:cTn>
                        </p:par>
                        <p:par>
                          <p:cTn id="71" fill="hold">
                            <p:stCondLst>
                              <p:cond delay="930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animBg="1"/>
      <p:bldP spid="12" grpId="0"/>
      <p:bldP spid="12" grpId="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415198" y="1494606"/>
            <a:ext cx="2956810" cy="2308560"/>
            <a:chOff x="9805" y="2066"/>
            <a:chExt cx="4657" cy="3636"/>
          </a:xfrm>
        </p:grpSpPr>
        <p:sp>
          <p:nvSpPr>
            <p:cNvPr id="36" name="矩形 35"/>
            <p:cNvSpPr/>
            <p:nvPr/>
          </p:nvSpPr>
          <p:spPr>
            <a:xfrm>
              <a:off x="9968" y="2066"/>
              <a:ext cx="4064" cy="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a:solidFill>
                    <a:schemeClr val="bg1"/>
                  </a:solidFill>
                  <a:cs typeface="+mn-ea"/>
                  <a:sym typeface="+mn-lt"/>
                </a:rPr>
                <a:t>点击添加标题</a:t>
              </a:r>
            </a:p>
          </p:txBody>
        </p:sp>
        <p:sp>
          <p:nvSpPr>
            <p:cNvPr id="37" name="文本框 36"/>
            <p:cNvSpPr txBox="1"/>
            <p:nvPr/>
          </p:nvSpPr>
          <p:spPr>
            <a:xfrm>
              <a:off x="9805" y="2648"/>
              <a:ext cx="4657" cy="3054"/>
            </a:xfrm>
            <a:prstGeom prst="rect">
              <a:avLst/>
            </a:prstGeom>
            <a:noFill/>
          </p:spPr>
          <p:txBody>
            <a:bodyPr wrap="square" rtlCol="0">
              <a:spAutoFit/>
            </a:bodyPr>
            <a:lstStyle/>
            <a:p>
              <a:pPr defTabSz="963295">
                <a:lnSpc>
                  <a:spcPct val="150000"/>
                </a:lnSpc>
              </a:pPr>
              <a:r>
                <a:rPr lang="zh-CN" altLang="en-US" sz="1600" dirty="0">
                  <a:solidFill>
                    <a:schemeClr val="tx1">
                      <a:lumMod val="50000"/>
                      <a:lumOff val="50000"/>
                    </a:schemeClr>
                  </a:solidFill>
                  <a:cs typeface="+mn-ea"/>
                  <a:sym typeface="+mn-lt"/>
                </a:rPr>
                <a:t>添加文本添加文本添加描述文字添加描述文字添加描述文字添加描述文字添加描述添加文本添加文本添加描述文字添加描述文字添加描述文字添加描</a:t>
              </a:r>
            </a:p>
          </p:txBody>
        </p:sp>
      </p:grpSp>
      <p:grpSp>
        <p:nvGrpSpPr>
          <p:cNvPr id="38" name="组合 37"/>
          <p:cNvGrpSpPr/>
          <p:nvPr/>
        </p:nvGrpSpPr>
        <p:grpSpPr>
          <a:xfrm>
            <a:off x="8686268" y="1494606"/>
            <a:ext cx="2956810" cy="2308560"/>
            <a:chOff x="9805" y="2066"/>
            <a:chExt cx="4657" cy="3636"/>
          </a:xfrm>
        </p:grpSpPr>
        <p:sp>
          <p:nvSpPr>
            <p:cNvPr id="39" name="矩形 38"/>
            <p:cNvSpPr/>
            <p:nvPr/>
          </p:nvSpPr>
          <p:spPr>
            <a:xfrm>
              <a:off x="9968" y="2066"/>
              <a:ext cx="4064" cy="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bg1"/>
                  </a:solidFill>
                  <a:cs typeface="+mn-ea"/>
                  <a:sym typeface="+mn-lt"/>
                </a:rPr>
                <a:t>点击添加标题</a:t>
              </a:r>
            </a:p>
          </p:txBody>
        </p:sp>
        <p:sp>
          <p:nvSpPr>
            <p:cNvPr id="40" name="文本框 39"/>
            <p:cNvSpPr txBox="1"/>
            <p:nvPr/>
          </p:nvSpPr>
          <p:spPr>
            <a:xfrm>
              <a:off x="9805" y="2648"/>
              <a:ext cx="4657" cy="3054"/>
            </a:xfrm>
            <a:prstGeom prst="rect">
              <a:avLst/>
            </a:prstGeom>
            <a:noFill/>
          </p:spPr>
          <p:txBody>
            <a:bodyPr wrap="square" rtlCol="0">
              <a:spAutoFit/>
            </a:bodyPr>
            <a:lstStyle/>
            <a:p>
              <a:pPr defTabSz="963295">
                <a:lnSpc>
                  <a:spcPct val="150000"/>
                </a:lnSpc>
              </a:pPr>
              <a:r>
                <a:rPr lang="zh-CN" altLang="en-US" sz="1600" dirty="0">
                  <a:solidFill>
                    <a:schemeClr val="tx1">
                      <a:lumMod val="50000"/>
                      <a:lumOff val="50000"/>
                    </a:schemeClr>
                  </a:solidFill>
                  <a:cs typeface="+mn-ea"/>
                  <a:sym typeface="+mn-lt"/>
                </a:rPr>
                <a:t>添加文本添加文本添加描述文字添加描述文字添加描述文字添加描述文字添加描述添加文本添加文本添加描述文字添加描述文字添加描述文字添加描</a:t>
              </a:r>
            </a:p>
          </p:txBody>
        </p:sp>
      </p:grpSp>
      <p:sp>
        <p:nvSpPr>
          <p:cNvPr id="41" name="Freeform 7"/>
          <p:cNvSpPr/>
          <p:nvPr/>
        </p:nvSpPr>
        <p:spPr bwMode="auto">
          <a:xfrm>
            <a:off x="817932" y="3091225"/>
            <a:ext cx="1492056" cy="1422215"/>
          </a:xfrm>
          <a:custGeom>
            <a:avLst/>
            <a:gdLst>
              <a:gd name="T0" fmla="*/ 19 w 1060"/>
              <a:gd name="T1" fmla="*/ 370 h 1010"/>
              <a:gd name="T2" fmla="*/ 602 w 1060"/>
              <a:gd name="T3" fmla="*/ 57 h 1010"/>
              <a:gd name="T4" fmla="*/ 1012 w 1060"/>
              <a:gd name="T5" fmla="*/ 577 h 1010"/>
              <a:gd name="T6" fmla="*/ 824 w 1060"/>
              <a:gd name="T7" fmla="*/ 830 h 1010"/>
              <a:gd name="T8" fmla="*/ 967 w 1060"/>
              <a:gd name="T9" fmla="*/ 949 h 1010"/>
              <a:gd name="T10" fmla="*/ 63 w 1060"/>
              <a:gd name="T11" fmla="*/ 635 h 1010"/>
              <a:gd name="T12" fmla="*/ 63 w 1060"/>
              <a:gd name="T13" fmla="*/ 635 h 1010"/>
              <a:gd name="T14" fmla="*/ 19 w 1060"/>
              <a:gd name="T15" fmla="*/ 370 h 10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1010">
                <a:moveTo>
                  <a:pt x="19" y="370"/>
                </a:moveTo>
                <a:cubicBezTo>
                  <a:pt x="67" y="140"/>
                  <a:pt x="328" y="0"/>
                  <a:pt x="602" y="57"/>
                </a:cubicBezTo>
                <a:cubicBezTo>
                  <a:pt x="876" y="114"/>
                  <a:pt x="1060" y="347"/>
                  <a:pt x="1012" y="577"/>
                </a:cubicBezTo>
                <a:cubicBezTo>
                  <a:pt x="990" y="685"/>
                  <a:pt x="920" y="773"/>
                  <a:pt x="824" y="830"/>
                </a:cubicBezTo>
                <a:cubicBezTo>
                  <a:pt x="836" y="923"/>
                  <a:pt x="967" y="949"/>
                  <a:pt x="967" y="949"/>
                </a:cubicBezTo>
                <a:cubicBezTo>
                  <a:pt x="227" y="1010"/>
                  <a:pt x="63" y="635"/>
                  <a:pt x="63" y="635"/>
                </a:cubicBezTo>
                <a:cubicBezTo>
                  <a:pt x="63" y="635"/>
                  <a:pt x="63" y="635"/>
                  <a:pt x="63" y="635"/>
                </a:cubicBezTo>
                <a:cubicBezTo>
                  <a:pt x="17" y="553"/>
                  <a:pt x="0" y="461"/>
                  <a:pt x="19" y="370"/>
                </a:cubicBezTo>
                <a:close/>
              </a:path>
            </a:pathLst>
          </a:custGeom>
          <a:solidFill>
            <a:schemeClr val="accent1"/>
          </a:solidFill>
          <a:ln>
            <a:noFill/>
          </a:ln>
        </p:spPr>
        <p:txBody>
          <a:bodyPr/>
          <a:lstStyle/>
          <a:p>
            <a:endParaRPr lang="zh-CN" altLang="en-US">
              <a:cs typeface="+mn-ea"/>
              <a:sym typeface="+mn-lt"/>
            </a:endParaRPr>
          </a:p>
        </p:txBody>
      </p:sp>
      <p:sp>
        <p:nvSpPr>
          <p:cNvPr id="42" name="Freeform 8"/>
          <p:cNvSpPr/>
          <p:nvPr/>
        </p:nvSpPr>
        <p:spPr bwMode="auto">
          <a:xfrm>
            <a:off x="1159201" y="1435677"/>
            <a:ext cx="2263480" cy="2219036"/>
          </a:xfrm>
          <a:custGeom>
            <a:avLst/>
            <a:gdLst>
              <a:gd name="T0" fmla="*/ 911 w 1608"/>
              <a:gd name="T1" fmla="*/ 104 h 1577"/>
              <a:gd name="T2" fmla="*/ 109 w 1608"/>
              <a:gd name="T3" fmla="*/ 549 h 1577"/>
              <a:gd name="T4" fmla="*/ 513 w 1608"/>
              <a:gd name="T5" fmla="*/ 1372 h 1577"/>
              <a:gd name="T6" fmla="*/ 972 w 1608"/>
              <a:gd name="T7" fmla="*/ 1334 h 1577"/>
              <a:gd name="T8" fmla="*/ 1031 w 1608"/>
              <a:gd name="T9" fmla="*/ 1577 h 1577"/>
              <a:gd name="T10" fmla="*/ 1227 w 1608"/>
              <a:gd name="T11" fmla="*/ 337 h 1577"/>
              <a:gd name="T12" fmla="*/ 1227 w 1608"/>
              <a:gd name="T13" fmla="*/ 337 h 1577"/>
              <a:gd name="T14" fmla="*/ 911 w 1608"/>
              <a:gd name="T15" fmla="*/ 104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8" h="1577">
                <a:moveTo>
                  <a:pt x="911" y="104"/>
                </a:moveTo>
                <a:cubicBezTo>
                  <a:pt x="578" y="0"/>
                  <a:pt x="219" y="199"/>
                  <a:pt x="109" y="549"/>
                </a:cubicBezTo>
                <a:cubicBezTo>
                  <a:pt x="0" y="900"/>
                  <a:pt x="181" y="1268"/>
                  <a:pt x="513" y="1372"/>
                </a:cubicBezTo>
                <a:cubicBezTo>
                  <a:pt x="670" y="1421"/>
                  <a:pt x="832" y="1403"/>
                  <a:pt x="972" y="1334"/>
                </a:cubicBezTo>
                <a:cubicBezTo>
                  <a:pt x="1085" y="1412"/>
                  <a:pt x="1031" y="1577"/>
                  <a:pt x="1031" y="1577"/>
                </a:cubicBezTo>
                <a:cubicBezTo>
                  <a:pt x="1608" y="781"/>
                  <a:pt x="1227" y="337"/>
                  <a:pt x="1227" y="337"/>
                </a:cubicBezTo>
                <a:cubicBezTo>
                  <a:pt x="1227" y="337"/>
                  <a:pt x="1227" y="337"/>
                  <a:pt x="1227" y="337"/>
                </a:cubicBezTo>
                <a:cubicBezTo>
                  <a:pt x="1152" y="229"/>
                  <a:pt x="1043" y="146"/>
                  <a:pt x="911" y="104"/>
                </a:cubicBezTo>
                <a:close/>
              </a:path>
            </a:pathLst>
          </a:custGeom>
          <a:solidFill>
            <a:schemeClr val="accent2"/>
          </a:solidFill>
          <a:ln w="9525" cmpd="sng">
            <a:solidFill>
              <a:schemeClr val="bg1"/>
            </a:solidFill>
            <a:round/>
          </a:ln>
        </p:spPr>
        <p:txBody>
          <a:bodyPr/>
          <a:lstStyle/>
          <a:p>
            <a:endParaRPr lang="zh-CN" altLang="en-US">
              <a:cs typeface="+mn-ea"/>
              <a:sym typeface="+mn-lt"/>
            </a:endParaRPr>
          </a:p>
        </p:txBody>
      </p:sp>
      <p:sp>
        <p:nvSpPr>
          <p:cNvPr id="43" name="Freeform 9"/>
          <p:cNvSpPr/>
          <p:nvPr/>
        </p:nvSpPr>
        <p:spPr bwMode="auto">
          <a:xfrm>
            <a:off x="2181418" y="3667412"/>
            <a:ext cx="1531739" cy="1706341"/>
          </a:xfrm>
          <a:custGeom>
            <a:avLst/>
            <a:gdLst>
              <a:gd name="T0" fmla="*/ 479 w 1088"/>
              <a:gd name="T1" fmla="*/ 1119 h 1119"/>
              <a:gd name="T2" fmla="*/ 424 w 1088"/>
              <a:gd name="T3" fmla="*/ 947 h 1119"/>
              <a:gd name="T4" fmla="*/ 228 w 1088"/>
              <a:gd name="T5" fmla="*/ 796 h 1119"/>
              <a:gd name="T6" fmla="*/ 85 w 1088"/>
              <a:gd name="T7" fmla="*/ 683 h 1119"/>
              <a:gd name="T8" fmla="*/ 25 w 1088"/>
              <a:gd name="T9" fmla="*/ 677 h 1119"/>
              <a:gd name="T10" fmla="*/ 25 w 1088"/>
              <a:gd name="T11" fmla="*/ 615 h 1119"/>
              <a:gd name="T12" fmla="*/ 167 w 1088"/>
              <a:gd name="T13" fmla="*/ 590 h 1119"/>
              <a:gd name="T14" fmla="*/ 331 w 1088"/>
              <a:gd name="T15" fmla="*/ 674 h 1119"/>
              <a:gd name="T16" fmla="*/ 419 w 1088"/>
              <a:gd name="T17" fmla="*/ 567 h 1119"/>
              <a:gd name="T18" fmla="*/ 339 w 1088"/>
              <a:gd name="T19" fmla="*/ 308 h 1119"/>
              <a:gd name="T20" fmla="*/ 299 w 1088"/>
              <a:gd name="T21" fmla="*/ 111 h 1119"/>
              <a:gd name="T22" fmla="*/ 345 w 1088"/>
              <a:gd name="T23" fmla="*/ 57 h 1119"/>
              <a:gd name="T24" fmla="*/ 429 w 1088"/>
              <a:gd name="T25" fmla="*/ 219 h 1119"/>
              <a:gd name="T26" fmla="*/ 525 w 1088"/>
              <a:gd name="T27" fmla="*/ 443 h 1119"/>
              <a:gd name="T28" fmla="*/ 541 w 1088"/>
              <a:gd name="T29" fmla="*/ 371 h 1119"/>
              <a:gd name="T30" fmla="*/ 542 w 1088"/>
              <a:gd name="T31" fmla="*/ 78 h 1119"/>
              <a:gd name="T32" fmla="*/ 603 w 1088"/>
              <a:gd name="T33" fmla="*/ 7 h 1119"/>
              <a:gd name="T34" fmla="*/ 638 w 1088"/>
              <a:gd name="T35" fmla="*/ 219 h 1119"/>
              <a:gd name="T36" fmla="*/ 647 w 1088"/>
              <a:gd name="T37" fmla="*/ 407 h 1119"/>
              <a:gd name="T38" fmla="*/ 668 w 1088"/>
              <a:gd name="T39" fmla="*/ 450 h 1119"/>
              <a:gd name="T40" fmla="*/ 745 w 1088"/>
              <a:gd name="T41" fmla="*/ 334 h 1119"/>
              <a:gd name="T42" fmla="*/ 813 w 1088"/>
              <a:gd name="T43" fmla="*/ 125 h 1119"/>
              <a:gd name="T44" fmla="*/ 875 w 1088"/>
              <a:gd name="T45" fmla="*/ 82 h 1119"/>
              <a:gd name="T46" fmla="*/ 857 w 1088"/>
              <a:gd name="T47" fmla="*/ 272 h 1119"/>
              <a:gd name="T48" fmla="*/ 807 w 1088"/>
              <a:gd name="T49" fmla="*/ 436 h 1119"/>
              <a:gd name="T50" fmla="*/ 802 w 1088"/>
              <a:gd name="T51" fmla="*/ 508 h 1119"/>
              <a:gd name="T52" fmla="*/ 881 w 1088"/>
              <a:gd name="T53" fmla="*/ 450 h 1119"/>
              <a:gd name="T54" fmla="*/ 1005 w 1088"/>
              <a:gd name="T55" fmla="*/ 283 h 1119"/>
              <a:gd name="T56" fmla="*/ 1067 w 1088"/>
              <a:gd name="T57" fmla="*/ 253 h 1119"/>
              <a:gd name="T58" fmla="*/ 985 w 1088"/>
              <a:gd name="T59" fmla="*/ 441 h 1119"/>
              <a:gd name="T60" fmla="*/ 889 w 1088"/>
              <a:gd name="T61" fmla="*/ 667 h 1119"/>
              <a:gd name="T62" fmla="*/ 858 w 1088"/>
              <a:gd name="T63" fmla="*/ 889 h 1119"/>
              <a:gd name="T64" fmla="*/ 803 w 1088"/>
              <a:gd name="T65" fmla="*/ 1031 h 1119"/>
              <a:gd name="T66" fmla="*/ 803 w 1088"/>
              <a:gd name="T67" fmla="*/ 1119 h 1119"/>
              <a:gd name="T68" fmla="*/ 479 w 1088"/>
              <a:gd name="T69"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8" h="1119">
                <a:moveTo>
                  <a:pt x="479" y="1119"/>
                </a:moveTo>
                <a:cubicBezTo>
                  <a:pt x="479" y="1119"/>
                  <a:pt x="479" y="996"/>
                  <a:pt x="424" y="947"/>
                </a:cubicBezTo>
                <a:cubicBezTo>
                  <a:pt x="369" y="897"/>
                  <a:pt x="263" y="836"/>
                  <a:pt x="228" y="796"/>
                </a:cubicBezTo>
                <a:cubicBezTo>
                  <a:pt x="193" y="756"/>
                  <a:pt x="109" y="689"/>
                  <a:pt x="85" y="683"/>
                </a:cubicBezTo>
                <a:cubicBezTo>
                  <a:pt x="61" y="676"/>
                  <a:pt x="36" y="682"/>
                  <a:pt x="25" y="677"/>
                </a:cubicBezTo>
                <a:cubicBezTo>
                  <a:pt x="14" y="672"/>
                  <a:pt x="0" y="646"/>
                  <a:pt x="25" y="615"/>
                </a:cubicBezTo>
                <a:cubicBezTo>
                  <a:pt x="50" y="583"/>
                  <a:pt x="108" y="565"/>
                  <a:pt x="167" y="590"/>
                </a:cubicBezTo>
                <a:cubicBezTo>
                  <a:pt x="227" y="615"/>
                  <a:pt x="292" y="677"/>
                  <a:pt x="331" y="674"/>
                </a:cubicBezTo>
                <a:cubicBezTo>
                  <a:pt x="370" y="671"/>
                  <a:pt x="421" y="640"/>
                  <a:pt x="419" y="567"/>
                </a:cubicBezTo>
                <a:cubicBezTo>
                  <a:pt x="418" y="494"/>
                  <a:pt x="365" y="389"/>
                  <a:pt x="339" y="308"/>
                </a:cubicBezTo>
                <a:cubicBezTo>
                  <a:pt x="314" y="227"/>
                  <a:pt x="297" y="148"/>
                  <a:pt x="299" y="111"/>
                </a:cubicBezTo>
                <a:cubicBezTo>
                  <a:pt x="301" y="73"/>
                  <a:pt x="323" y="49"/>
                  <a:pt x="345" y="57"/>
                </a:cubicBezTo>
                <a:cubicBezTo>
                  <a:pt x="367" y="65"/>
                  <a:pt x="386" y="89"/>
                  <a:pt x="429" y="219"/>
                </a:cubicBezTo>
                <a:cubicBezTo>
                  <a:pt x="473" y="348"/>
                  <a:pt x="504" y="438"/>
                  <a:pt x="525" y="443"/>
                </a:cubicBezTo>
                <a:cubicBezTo>
                  <a:pt x="547" y="449"/>
                  <a:pt x="543" y="426"/>
                  <a:pt x="541" y="371"/>
                </a:cubicBezTo>
                <a:cubicBezTo>
                  <a:pt x="539" y="315"/>
                  <a:pt x="537" y="122"/>
                  <a:pt x="542" y="78"/>
                </a:cubicBezTo>
                <a:cubicBezTo>
                  <a:pt x="548" y="34"/>
                  <a:pt x="566" y="0"/>
                  <a:pt x="603" y="7"/>
                </a:cubicBezTo>
                <a:cubicBezTo>
                  <a:pt x="641" y="15"/>
                  <a:pt x="641" y="131"/>
                  <a:pt x="638" y="219"/>
                </a:cubicBezTo>
                <a:cubicBezTo>
                  <a:pt x="635" y="307"/>
                  <a:pt x="644" y="381"/>
                  <a:pt x="647" y="407"/>
                </a:cubicBezTo>
                <a:cubicBezTo>
                  <a:pt x="651" y="433"/>
                  <a:pt x="655" y="448"/>
                  <a:pt x="668" y="450"/>
                </a:cubicBezTo>
                <a:cubicBezTo>
                  <a:pt x="681" y="452"/>
                  <a:pt x="713" y="436"/>
                  <a:pt x="745" y="334"/>
                </a:cubicBezTo>
                <a:cubicBezTo>
                  <a:pt x="776" y="232"/>
                  <a:pt x="801" y="154"/>
                  <a:pt x="813" y="125"/>
                </a:cubicBezTo>
                <a:cubicBezTo>
                  <a:pt x="824" y="97"/>
                  <a:pt x="849" y="67"/>
                  <a:pt x="875" y="82"/>
                </a:cubicBezTo>
                <a:cubicBezTo>
                  <a:pt x="900" y="97"/>
                  <a:pt x="894" y="153"/>
                  <a:pt x="857" y="272"/>
                </a:cubicBezTo>
                <a:cubicBezTo>
                  <a:pt x="819" y="391"/>
                  <a:pt x="813" y="414"/>
                  <a:pt x="807" y="436"/>
                </a:cubicBezTo>
                <a:cubicBezTo>
                  <a:pt x="802" y="458"/>
                  <a:pt x="793" y="503"/>
                  <a:pt x="802" y="508"/>
                </a:cubicBezTo>
                <a:cubicBezTo>
                  <a:pt x="811" y="513"/>
                  <a:pt x="846" y="493"/>
                  <a:pt x="881" y="450"/>
                </a:cubicBezTo>
                <a:cubicBezTo>
                  <a:pt x="917" y="407"/>
                  <a:pt x="987" y="306"/>
                  <a:pt x="1005" y="283"/>
                </a:cubicBezTo>
                <a:cubicBezTo>
                  <a:pt x="1023" y="261"/>
                  <a:pt x="1045" y="235"/>
                  <a:pt x="1067" y="253"/>
                </a:cubicBezTo>
                <a:cubicBezTo>
                  <a:pt x="1088" y="272"/>
                  <a:pt x="1032" y="365"/>
                  <a:pt x="985" y="441"/>
                </a:cubicBezTo>
                <a:cubicBezTo>
                  <a:pt x="939" y="516"/>
                  <a:pt x="897" y="601"/>
                  <a:pt x="889" y="667"/>
                </a:cubicBezTo>
                <a:cubicBezTo>
                  <a:pt x="882" y="734"/>
                  <a:pt x="876" y="820"/>
                  <a:pt x="858" y="889"/>
                </a:cubicBezTo>
                <a:cubicBezTo>
                  <a:pt x="840" y="958"/>
                  <a:pt x="820" y="1007"/>
                  <a:pt x="803" y="1031"/>
                </a:cubicBezTo>
                <a:cubicBezTo>
                  <a:pt x="803" y="1119"/>
                  <a:pt x="803" y="1119"/>
                  <a:pt x="803" y="1119"/>
                </a:cubicBezTo>
                <a:lnTo>
                  <a:pt x="479" y="1119"/>
                </a:lnTo>
                <a:close/>
              </a:path>
            </a:pathLst>
          </a:custGeom>
          <a:solidFill>
            <a:srgbClr val="20202E">
              <a:alpha val="20000"/>
            </a:srgbClr>
          </a:solidFill>
          <a:ln w="9525" cmpd="sng">
            <a:noFill/>
            <a:round/>
          </a:ln>
        </p:spPr>
        <p:txBody>
          <a:bodyPr/>
          <a:lstStyle/>
          <a:p>
            <a:endParaRPr lang="zh-CN" altLang="en-US">
              <a:cs typeface="+mn-ea"/>
              <a:sym typeface="+mn-lt"/>
            </a:endParaRPr>
          </a:p>
        </p:txBody>
      </p:sp>
      <p:sp>
        <p:nvSpPr>
          <p:cNvPr id="44" name="Freeform 10"/>
          <p:cNvSpPr/>
          <p:nvPr/>
        </p:nvSpPr>
        <p:spPr bwMode="auto">
          <a:xfrm>
            <a:off x="2416337" y="1553138"/>
            <a:ext cx="1785705" cy="1969831"/>
          </a:xfrm>
          <a:custGeom>
            <a:avLst/>
            <a:gdLst>
              <a:gd name="T0" fmla="*/ 1117 w 1269"/>
              <a:gd name="T1" fmla="*/ 285 h 1399"/>
              <a:gd name="T2" fmla="*/ 317 w 1269"/>
              <a:gd name="T3" fmla="*/ 194 h 1399"/>
              <a:gd name="T4" fmla="*/ 185 w 1269"/>
              <a:gd name="T5" fmla="*/ 988 h 1399"/>
              <a:gd name="T6" fmla="*/ 532 w 1269"/>
              <a:gd name="T7" fmla="*/ 1195 h 1399"/>
              <a:gd name="T8" fmla="*/ 450 w 1269"/>
              <a:gd name="T9" fmla="*/ 1399 h 1399"/>
              <a:gd name="T10" fmla="*/ 1224 w 1269"/>
              <a:gd name="T11" fmla="*/ 613 h 1399"/>
              <a:gd name="T12" fmla="*/ 1224 w 1269"/>
              <a:gd name="T13" fmla="*/ 613 h 1399"/>
              <a:gd name="T14" fmla="*/ 1117 w 1269"/>
              <a:gd name="T15" fmla="*/ 285 h 1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9" h="1399">
                <a:moveTo>
                  <a:pt x="1117" y="285"/>
                </a:moveTo>
                <a:cubicBezTo>
                  <a:pt x="932" y="41"/>
                  <a:pt x="574" y="0"/>
                  <a:pt x="317" y="194"/>
                </a:cubicBezTo>
                <a:cubicBezTo>
                  <a:pt x="59" y="388"/>
                  <a:pt x="0" y="744"/>
                  <a:pt x="185" y="988"/>
                </a:cubicBezTo>
                <a:cubicBezTo>
                  <a:pt x="272" y="1103"/>
                  <a:pt x="397" y="1173"/>
                  <a:pt x="532" y="1195"/>
                </a:cubicBezTo>
                <a:cubicBezTo>
                  <a:pt x="573" y="1309"/>
                  <a:pt x="450" y="1399"/>
                  <a:pt x="450" y="1399"/>
                </a:cubicBezTo>
                <a:cubicBezTo>
                  <a:pt x="1269" y="1125"/>
                  <a:pt x="1224" y="613"/>
                  <a:pt x="1224" y="613"/>
                </a:cubicBezTo>
                <a:cubicBezTo>
                  <a:pt x="1224" y="613"/>
                  <a:pt x="1224" y="613"/>
                  <a:pt x="1224" y="613"/>
                </a:cubicBezTo>
                <a:cubicBezTo>
                  <a:pt x="1225" y="498"/>
                  <a:pt x="1190" y="383"/>
                  <a:pt x="1117" y="285"/>
                </a:cubicBezTo>
                <a:close/>
              </a:path>
            </a:pathLst>
          </a:custGeom>
          <a:solidFill>
            <a:schemeClr val="accent1"/>
          </a:solidFill>
          <a:ln>
            <a:solidFill>
              <a:schemeClr val="bg1"/>
            </a:solidFill>
          </a:ln>
        </p:spPr>
        <p:txBody>
          <a:bodyPr/>
          <a:lstStyle/>
          <a:p>
            <a:endParaRPr lang="zh-CN" altLang="en-US">
              <a:cs typeface="+mn-ea"/>
              <a:sym typeface="+mn-lt"/>
            </a:endParaRPr>
          </a:p>
        </p:txBody>
      </p:sp>
      <p:sp>
        <p:nvSpPr>
          <p:cNvPr id="45" name="Freeform 11"/>
          <p:cNvSpPr/>
          <p:nvPr/>
        </p:nvSpPr>
        <p:spPr bwMode="auto">
          <a:xfrm>
            <a:off x="3486172" y="2542022"/>
            <a:ext cx="1465072" cy="1412691"/>
          </a:xfrm>
          <a:custGeom>
            <a:avLst/>
            <a:gdLst>
              <a:gd name="T0" fmla="*/ 1041 w 1041"/>
              <a:gd name="T1" fmla="*/ 423 h 1004"/>
              <a:gd name="T2" fmla="*/ 536 w 1041"/>
              <a:gd name="T3" fmla="*/ 0 h 1004"/>
              <a:gd name="T4" fmla="*/ 31 w 1041"/>
              <a:gd name="T5" fmla="*/ 423 h 1004"/>
              <a:gd name="T6" fmla="*/ 163 w 1041"/>
              <a:gd name="T7" fmla="*/ 708 h 1004"/>
              <a:gd name="T8" fmla="*/ 0 w 1041"/>
              <a:gd name="T9" fmla="*/ 795 h 1004"/>
              <a:gd name="T10" fmla="*/ 944 w 1041"/>
              <a:gd name="T11" fmla="*/ 672 h 1004"/>
              <a:gd name="T12" fmla="*/ 944 w 1041"/>
              <a:gd name="T13" fmla="*/ 672 h 1004"/>
              <a:gd name="T14" fmla="*/ 1041 w 1041"/>
              <a:gd name="T15" fmla="*/ 423 h 10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1" h="1004">
                <a:moveTo>
                  <a:pt x="1041" y="423"/>
                </a:moveTo>
                <a:cubicBezTo>
                  <a:pt x="1041" y="190"/>
                  <a:pt x="815" y="0"/>
                  <a:pt x="536" y="0"/>
                </a:cubicBezTo>
                <a:cubicBezTo>
                  <a:pt x="257" y="0"/>
                  <a:pt x="31" y="190"/>
                  <a:pt x="31" y="423"/>
                </a:cubicBezTo>
                <a:cubicBezTo>
                  <a:pt x="31" y="533"/>
                  <a:pt x="81" y="633"/>
                  <a:pt x="163" y="708"/>
                </a:cubicBezTo>
                <a:cubicBezTo>
                  <a:pt x="132" y="796"/>
                  <a:pt x="0" y="795"/>
                  <a:pt x="0" y="795"/>
                </a:cubicBezTo>
                <a:cubicBezTo>
                  <a:pt x="708" y="1004"/>
                  <a:pt x="944" y="672"/>
                  <a:pt x="944" y="672"/>
                </a:cubicBezTo>
                <a:cubicBezTo>
                  <a:pt x="944" y="672"/>
                  <a:pt x="944" y="672"/>
                  <a:pt x="944" y="672"/>
                </a:cubicBezTo>
                <a:cubicBezTo>
                  <a:pt x="1005" y="602"/>
                  <a:pt x="1041" y="516"/>
                  <a:pt x="1041" y="423"/>
                </a:cubicBezTo>
                <a:close/>
              </a:path>
            </a:pathLst>
          </a:custGeom>
          <a:solidFill>
            <a:schemeClr val="accent2"/>
          </a:solidFill>
          <a:ln w="9525" cmpd="sng">
            <a:solidFill>
              <a:schemeClr val="bg1"/>
            </a:solidFill>
            <a:round/>
          </a:ln>
        </p:spPr>
        <p:txBody>
          <a:bodyPr/>
          <a:lstStyle/>
          <a:p>
            <a:endParaRPr lang="zh-CN" altLang="en-US">
              <a:cs typeface="+mn-ea"/>
              <a:sym typeface="+mn-lt"/>
            </a:endParaRPr>
          </a:p>
        </p:txBody>
      </p:sp>
      <p:sp>
        <p:nvSpPr>
          <p:cNvPr id="46" name="Freeform 12"/>
          <p:cNvSpPr/>
          <p:nvPr/>
        </p:nvSpPr>
        <p:spPr bwMode="auto">
          <a:xfrm>
            <a:off x="3743315" y="3340429"/>
            <a:ext cx="1371421" cy="1279358"/>
          </a:xfrm>
          <a:custGeom>
            <a:avLst/>
            <a:gdLst>
              <a:gd name="T0" fmla="*/ 919 w 974"/>
              <a:gd name="T1" fmla="*/ 522 h 908"/>
              <a:gd name="T2" fmla="*/ 615 w 974"/>
              <a:gd name="T3" fmla="*/ 65 h 908"/>
              <a:gd name="T4" fmla="*/ 112 w 974"/>
              <a:gd name="T5" fmla="*/ 285 h 908"/>
              <a:gd name="T6" fmla="*/ 150 w 974"/>
              <a:gd name="T7" fmla="*/ 544 h 908"/>
              <a:gd name="T8" fmla="*/ 0 w 974"/>
              <a:gd name="T9" fmla="*/ 575 h 908"/>
              <a:gd name="T10" fmla="*/ 784 w 974"/>
              <a:gd name="T11" fmla="*/ 698 h 908"/>
              <a:gd name="T12" fmla="*/ 783 w 974"/>
              <a:gd name="T13" fmla="*/ 698 h 908"/>
              <a:gd name="T14" fmla="*/ 919 w 974"/>
              <a:gd name="T15" fmla="*/ 522 h 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908">
                <a:moveTo>
                  <a:pt x="919" y="522"/>
                </a:moveTo>
                <a:cubicBezTo>
                  <a:pt x="974" y="335"/>
                  <a:pt x="838" y="130"/>
                  <a:pt x="615" y="65"/>
                </a:cubicBezTo>
                <a:cubicBezTo>
                  <a:pt x="392" y="0"/>
                  <a:pt x="167" y="98"/>
                  <a:pt x="112" y="285"/>
                </a:cubicBezTo>
                <a:cubicBezTo>
                  <a:pt x="86" y="373"/>
                  <a:pt x="103" y="464"/>
                  <a:pt x="150" y="544"/>
                </a:cubicBezTo>
                <a:cubicBezTo>
                  <a:pt x="105" y="607"/>
                  <a:pt x="0" y="575"/>
                  <a:pt x="0" y="575"/>
                </a:cubicBezTo>
                <a:cubicBezTo>
                  <a:pt x="517" y="908"/>
                  <a:pt x="784" y="698"/>
                  <a:pt x="784" y="698"/>
                </a:cubicBezTo>
                <a:cubicBezTo>
                  <a:pt x="783" y="698"/>
                  <a:pt x="783" y="698"/>
                  <a:pt x="783" y="698"/>
                </a:cubicBezTo>
                <a:cubicBezTo>
                  <a:pt x="848" y="656"/>
                  <a:pt x="897" y="596"/>
                  <a:pt x="919" y="522"/>
                </a:cubicBezTo>
                <a:close/>
              </a:path>
            </a:pathLst>
          </a:custGeom>
          <a:solidFill>
            <a:schemeClr val="accent1"/>
          </a:solidFill>
          <a:ln>
            <a:solidFill>
              <a:schemeClr val="bg1"/>
            </a:solidFill>
          </a:ln>
        </p:spPr>
        <p:txBody>
          <a:bodyPr/>
          <a:lstStyle/>
          <a:p>
            <a:endParaRPr lang="zh-CN" altLang="en-US">
              <a:cs typeface="+mn-ea"/>
              <a:sym typeface="+mn-lt"/>
            </a:endParaRPr>
          </a:p>
        </p:txBody>
      </p:sp>
      <p:sp>
        <p:nvSpPr>
          <p:cNvPr id="47" name="Freeform 13"/>
          <p:cNvSpPr/>
          <p:nvPr/>
        </p:nvSpPr>
        <p:spPr bwMode="auto">
          <a:xfrm>
            <a:off x="4057599" y="2724560"/>
            <a:ext cx="322221" cy="295237"/>
          </a:xfrm>
          <a:custGeom>
            <a:avLst/>
            <a:gdLst>
              <a:gd name="T0" fmla="*/ 70 w 229"/>
              <a:gd name="T1" fmla="*/ 99 h 210"/>
              <a:gd name="T2" fmla="*/ 70 w 229"/>
              <a:gd name="T3" fmla="*/ 99 h 210"/>
              <a:gd name="T4" fmla="*/ 26 w 229"/>
              <a:gd name="T5" fmla="*/ 144 h 210"/>
              <a:gd name="T6" fmla="*/ 17 w 229"/>
              <a:gd name="T7" fmla="*/ 164 h 210"/>
              <a:gd name="T8" fmla="*/ 26 w 229"/>
              <a:gd name="T9" fmla="*/ 184 h 210"/>
              <a:gd name="T10" fmla="*/ 26 w 229"/>
              <a:gd name="T11" fmla="*/ 184 h 210"/>
              <a:gd name="T12" fmla="*/ 46 w 229"/>
              <a:gd name="T13" fmla="*/ 192 h 210"/>
              <a:gd name="T14" fmla="*/ 66 w 229"/>
              <a:gd name="T15" fmla="*/ 184 h 210"/>
              <a:gd name="T16" fmla="*/ 116 w 229"/>
              <a:gd name="T17" fmla="*/ 134 h 210"/>
              <a:gd name="T18" fmla="*/ 116 w 229"/>
              <a:gd name="T19" fmla="*/ 133 h 210"/>
              <a:gd name="T20" fmla="*/ 170 w 229"/>
              <a:gd name="T21" fmla="*/ 79 h 210"/>
              <a:gd name="T22" fmla="*/ 174 w 229"/>
              <a:gd name="T23" fmla="*/ 71 h 210"/>
              <a:gd name="T24" fmla="*/ 170 w 229"/>
              <a:gd name="T25" fmla="*/ 62 h 210"/>
              <a:gd name="T26" fmla="*/ 161 w 229"/>
              <a:gd name="T27" fmla="*/ 58 h 210"/>
              <a:gd name="T28" fmla="*/ 153 w 229"/>
              <a:gd name="T29" fmla="*/ 62 h 210"/>
              <a:gd name="T30" fmla="*/ 75 w 229"/>
              <a:gd name="T31" fmla="*/ 139 h 210"/>
              <a:gd name="T32" fmla="*/ 62 w 229"/>
              <a:gd name="T33" fmla="*/ 139 h 210"/>
              <a:gd name="T34" fmla="*/ 62 w 229"/>
              <a:gd name="T35" fmla="*/ 127 h 210"/>
              <a:gd name="T36" fmla="*/ 140 w 229"/>
              <a:gd name="T37" fmla="*/ 49 h 210"/>
              <a:gd name="T38" fmla="*/ 161 w 229"/>
              <a:gd name="T39" fmla="*/ 41 h 210"/>
              <a:gd name="T40" fmla="*/ 183 w 229"/>
              <a:gd name="T41" fmla="*/ 49 h 210"/>
              <a:gd name="T42" fmla="*/ 191 w 229"/>
              <a:gd name="T43" fmla="*/ 71 h 210"/>
              <a:gd name="T44" fmla="*/ 183 w 229"/>
              <a:gd name="T45" fmla="*/ 92 h 210"/>
              <a:gd name="T46" fmla="*/ 129 w 229"/>
              <a:gd name="T47" fmla="*/ 146 h 210"/>
              <a:gd name="T48" fmla="*/ 129 w 229"/>
              <a:gd name="T49" fmla="*/ 146 h 210"/>
              <a:gd name="T50" fmla="*/ 128 w 229"/>
              <a:gd name="T51" fmla="*/ 146 h 210"/>
              <a:gd name="T52" fmla="*/ 78 w 229"/>
              <a:gd name="T53" fmla="*/ 196 h 210"/>
              <a:gd name="T54" fmla="*/ 46 w 229"/>
              <a:gd name="T55" fmla="*/ 210 h 210"/>
              <a:gd name="T56" fmla="*/ 14 w 229"/>
              <a:gd name="T57" fmla="*/ 197 h 210"/>
              <a:gd name="T58" fmla="*/ 13 w 229"/>
              <a:gd name="T59" fmla="*/ 196 h 210"/>
              <a:gd name="T60" fmla="*/ 13 w 229"/>
              <a:gd name="T61" fmla="*/ 196 h 210"/>
              <a:gd name="T62" fmla="*/ 0 w 229"/>
              <a:gd name="T63" fmla="*/ 164 h 210"/>
              <a:gd name="T64" fmla="*/ 13 w 229"/>
              <a:gd name="T65" fmla="*/ 131 h 210"/>
              <a:gd name="T66" fmla="*/ 63 w 229"/>
              <a:gd name="T67" fmla="*/ 81 h 210"/>
              <a:gd name="T68" fmla="*/ 64 w 229"/>
              <a:gd name="T69" fmla="*/ 81 h 210"/>
              <a:gd name="T70" fmla="*/ 127 w 229"/>
              <a:gd name="T71" fmla="*/ 18 h 210"/>
              <a:gd name="T72" fmla="*/ 169 w 229"/>
              <a:gd name="T73" fmla="*/ 0 h 210"/>
              <a:gd name="T74" fmla="*/ 212 w 229"/>
              <a:gd name="T75" fmla="*/ 18 h 210"/>
              <a:gd name="T76" fmla="*/ 229 w 229"/>
              <a:gd name="T77" fmla="*/ 60 h 210"/>
              <a:gd name="T78" fmla="*/ 212 w 229"/>
              <a:gd name="T79" fmla="*/ 102 h 210"/>
              <a:gd name="T80" fmla="*/ 125 w 229"/>
              <a:gd name="T81" fmla="*/ 189 h 210"/>
              <a:gd name="T82" fmla="*/ 112 w 229"/>
              <a:gd name="T83" fmla="*/ 189 h 210"/>
              <a:gd name="T84" fmla="*/ 112 w 229"/>
              <a:gd name="T85" fmla="*/ 177 h 210"/>
              <a:gd name="T86" fmla="*/ 199 w 229"/>
              <a:gd name="T87" fmla="*/ 90 h 210"/>
              <a:gd name="T88" fmla="*/ 212 w 229"/>
              <a:gd name="T89" fmla="*/ 60 h 210"/>
              <a:gd name="T90" fmla="*/ 199 w 229"/>
              <a:gd name="T91" fmla="*/ 30 h 210"/>
              <a:gd name="T92" fmla="*/ 169 w 229"/>
              <a:gd name="T93" fmla="*/ 18 h 210"/>
              <a:gd name="T94" fmla="*/ 139 w 229"/>
              <a:gd name="T95" fmla="*/ 30 h 210"/>
              <a:gd name="T96" fmla="*/ 70 w 229"/>
              <a:gd name="T97" fmla="*/ 9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210">
                <a:moveTo>
                  <a:pt x="70" y="99"/>
                </a:moveTo>
                <a:cubicBezTo>
                  <a:pt x="70" y="99"/>
                  <a:pt x="70" y="99"/>
                  <a:pt x="70" y="99"/>
                </a:cubicBezTo>
                <a:cubicBezTo>
                  <a:pt x="26" y="144"/>
                  <a:pt x="26" y="144"/>
                  <a:pt x="26" y="144"/>
                </a:cubicBezTo>
                <a:cubicBezTo>
                  <a:pt x="20" y="149"/>
                  <a:pt x="17" y="156"/>
                  <a:pt x="17" y="164"/>
                </a:cubicBezTo>
                <a:cubicBezTo>
                  <a:pt x="17" y="171"/>
                  <a:pt x="20" y="178"/>
                  <a:pt x="26" y="184"/>
                </a:cubicBezTo>
                <a:cubicBezTo>
                  <a:pt x="26" y="184"/>
                  <a:pt x="26" y="184"/>
                  <a:pt x="26" y="184"/>
                </a:cubicBezTo>
                <a:cubicBezTo>
                  <a:pt x="31" y="189"/>
                  <a:pt x="39" y="192"/>
                  <a:pt x="46" y="192"/>
                </a:cubicBezTo>
                <a:cubicBezTo>
                  <a:pt x="53" y="192"/>
                  <a:pt x="60" y="189"/>
                  <a:pt x="66" y="184"/>
                </a:cubicBezTo>
                <a:cubicBezTo>
                  <a:pt x="116" y="134"/>
                  <a:pt x="116" y="134"/>
                  <a:pt x="116" y="134"/>
                </a:cubicBezTo>
                <a:cubicBezTo>
                  <a:pt x="116" y="133"/>
                  <a:pt x="116" y="133"/>
                  <a:pt x="116" y="133"/>
                </a:cubicBezTo>
                <a:cubicBezTo>
                  <a:pt x="170" y="79"/>
                  <a:pt x="170" y="79"/>
                  <a:pt x="170" y="79"/>
                </a:cubicBezTo>
                <a:cubicBezTo>
                  <a:pt x="173" y="77"/>
                  <a:pt x="174" y="74"/>
                  <a:pt x="174" y="71"/>
                </a:cubicBezTo>
                <a:cubicBezTo>
                  <a:pt x="174" y="67"/>
                  <a:pt x="173" y="64"/>
                  <a:pt x="170" y="62"/>
                </a:cubicBezTo>
                <a:cubicBezTo>
                  <a:pt x="168" y="59"/>
                  <a:pt x="165" y="58"/>
                  <a:pt x="161" y="58"/>
                </a:cubicBezTo>
                <a:cubicBezTo>
                  <a:pt x="158" y="58"/>
                  <a:pt x="155" y="59"/>
                  <a:pt x="153" y="62"/>
                </a:cubicBezTo>
                <a:cubicBezTo>
                  <a:pt x="75" y="139"/>
                  <a:pt x="75" y="139"/>
                  <a:pt x="75" y="139"/>
                </a:cubicBezTo>
                <a:cubicBezTo>
                  <a:pt x="71" y="143"/>
                  <a:pt x="66" y="143"/>
                  <a:pt x="62" y="139"/>
                </a:cubicBezTo>
                <a:cubicBezTo>
                  <a:pt x="59" y="136"/>
                  <a:pt x="59" y="130"/>
                  <a:pt x="62" y="127"/>
                </a:cubicBezTo>
                <a:cubicBezTo>
                  <a:pt x="140" y="49"/>
                  <a:pt x="140" y="49"/>
                  <a:pt x="140" y="49"/>
                </a:cubicBezTo>
                <a:cubicBezTo>
                  <a:pt x="146" y="43"/>
                  <a:pt x="154" y="41"/>
                  <a:pt x="161" y="41"/>
                </a:cubicBezTo>
                <a:cubicBezTo>
                  <a:pt x="169" y="41"/>
                  <a:pt x="177" y="43"/>
                  <a:pt x="183" y="49"/>
                </a:cubicBezTo>
                <a:cubicBezTo>
                  <a:pt x="189" y="55"/>
                  <a:pt x="191" y="63"/>
                  <a:pt x="191" y="71"/>
                </a:cubicBezTo>
                <a:cubicBezTo>
                  <a:pt x="191" y="78"/>
                  <a:pt x="189" y="86"/>
                  <a:pt x="183" y="92"/>
                </a:cubicBezTo>
                <a:cubicBezTo>
                  <a:pt x="129" y="146"/>
                  <a:pt x="129" y="146"/>
                  <a:pt x="129" y="146"/>
                </a:cubicBezTo>
                <a:cubicBezTo>
                  <a:pt x="129" y="146"/>
                  <a:pt x="129" y="146"/>
                  <a:pt x="129" y="146"/>
                </a:cubicBezTo>
                <a:cubicBezTo>
                  <a:pt x="128" y="146"/>
                  <a:pt x="128" y="146"/>
                  <a:pt x="128" y="146"/>
                </a:cubicBezTo>
                <a:cubicBezTo>
                  <a:pt x="78" y="196"/>
                  <a:pt x="78" y="196"/>
                  <a:pt x="78" y="196"/>
                </a:cubicBezTo>
                <a:cubicBezTo>
                  <a:pt x="69" y="205"/>
                  <a:pt x="58" y="210"/>
                  <a:pt x="46" y="210"/>
                </a:cubicBezTo>
                <a:cubicBezTo>
                  <a:pt x="34" y="210"/>
                  <a:pt x="23" y="205"/>
                  <a:pt x="14" y="197"/>
                </a:cubicBezTo>
                <a:cubicBezTo>
                  <a:pt x="13" y="196"/>
                  <a:pt x="13" y="196"/>
                  <a:pt x="13" y="196"/>
                </a:cubicBezTo>
                <a:cubicBezTo>
                  <a:pt x="13" y="196"/>
                  <a:pt x="13" y="196"/>
                  <a:pt x="13" y="196"/>
                </a:cubicBezTo>
                <a:cubicBezTo>
                  <a:pt x="4" y="187"/>
                  <a:pt x="0" y="175"/>
                  <a:pt x="0" y="164"/>
                </a:cubicBezTo>
                <a:cubicBezTo>
                  <a:pt x="0" y="152"/>
                  <a:pt x="4" y="140"/>
                  <a:pt x="13" y="131"/>
                </a:cubicBezTo>
                <a:cubicBezTo>
                  <a:pt x="63" y="81"/>
                  <a:pt x="63" y="81"/>
                  <a:pt x="63" y="81"/>
                </a:cubicBezTo>
                <a:cubicBezTo>
                  <a:pt x="64" y="81"/>
                  <a:pt x="64" y="81"/>
                  <a:pt x="64" y="81"/>
                </a:cubicBezTo>
                <a:cubicBezTo>
                  <a:pt x="127" y="18"/>
                  <a:pt x="127" y="18"/>
                  <a:pt x="127" y="18"/>
                </a:cubicBezTo>
                <a:cubicBezTo>
                  <a:pt x="139" y="6"/>
                  <a:pt x="154" y="0"/>
                  <a:pt x="169" y="0"/>
                </a:cubicBezTo>
                <a:cubicBezTo>
                  <a:pt x="185" y="0"/>
                  <a:pt x="200" y="6"/>
                  <a:pt x="212" y="18"/>
                </a:cubicBezTo>
                <a:cubicBezTo>
                  <a:pt x="223" y="29"/>
                  <a:pt x="229" y="45"/>
                  <a:pt x="229" y="60"/>
                </a:cubicBezTo>
                <a:cubicBezTo>
                  <a:pt x="229" y="75"/>
                  <a:pt x="223" y="91"/>
                  <a:pt x="212" y="102"/>
                </a:cubicBezTo>
                <a:cubicBezTo>
                  <a:pt x="125" y="189"/>
                  <a:pt x="125" y="189"/>
                  <a:pt x="125" y="189"/>
                </a:cubicBezTo>
                <a:cubicBezTo>
                  <a:pt x="121" y="193"/>
                  <a:pt x="116" y="193"/>
                  <a:pt x="112" y="189"/>
                </a:cubicBezTo>
                <a:cubicBezTo>
                  <a:pt x="109" y="186"/>
                  <a:pt x="109" y="180"/>
                  <a:pt x="112" y="177"/>
                </a:cubicBezTo>
                <a:cubicBezTo>
                  <a:pt x="199" y="90"/>
                  <a:pt x="199" y="90"/>
                  <a:pt x="199" y="90"/>
                </a:cubicBezTo>
                <a:cubicBezTo>
                  <a:pt x="207" y="82"/>
                  <a:pt x="212" y="71"/>
                  <a:pt x="212" y="60"/>
                </a:cubicBezTo>
                <a:cubicBezTo>
                  <a:pt x="212" y="49"/>
                  <a:pt x="207" y="38"/>
                  <a:pt x="199" y="30"/>
                </a:cubicBezTo>
                <a:cubicBezTo>
                  <a:pt x="191" y="22"/>
                  <a:pt x="180" y="18"/>
                  <a:pt x="169" y="18"/>
                </a:cubicBezTo>
                <a:cubicBezTo>
                  <a:pt x="158" y="18"/>
                  <a:pt x="148" y="22"/>
                  <a:pt x="139" y="30"/>
                </a:cubicBezTo>
                <a:cubicBezTo>
                  <a:pt x="70" y="99"/>
                  <a:pt x="70" y="99"/>
                  <a:pt x="70" y="99"/>
                </a:cubicBezTo>
                <a:close/>
              </a:path>
            </a:pathLst>
          </a:custGeom>
          <a:solidFill>
            <a:schemeClr val="bg1"/>
          </a:solidFill>
          <a:ln>
            <a:noFill/>
          </a:ln>
        </p:spPr>
        <p:txBody>
          <a:bodyPr/>
          <a:lstStyle/>
          <a:p>
            <a:endParaRPr lang="zh-CN" altLang="en-US">
              <a:cs typeface="+mn-ea"/>
              <a:sym typeface="+mn-lt"/>
            </a:endParaRPr>
          </a:p>
        </p:txBody>
      </p:sp>
      <p:sp>
        <p:nvSpPr>
          <p:cNvPr id="48" name="Freeform 14"/>
          <p:cNvSpPr>
            <a:spLocks noEditPoints="1"/>
          </p:cNvSpPr>
          <p:nvPr/>
        </p:nvSpPr>
        <p:spPr bwMode="auto">
          <a:xfrm>
            <a:off x="1749673" y="2069009"/>
            <a:ext cx="306348" cy="306347"/>
          </a:xfrm>
          <a:custGeom>
            <a:avLst/>
            <a:gdLst>
              <a:gd name="T0" fmla="*/ 185 w 217"/>
              <a:gd name="T1" fmla="*/ 77 h 217"/>
              <a:gd name="T2" fmla="*/ 197 w 217"/>
              <a:gd name="T3" fmla="*/ 56 h 217"/>
              <a:gd name="T4" fmla="*/ 174 w 217"/>
              <a:gd name="T5" fmla="*/ 20 h 217"/>
              <a:gd name="T6" fmla="*/ 146 w 217"/>
              <a:gd name="T7" fmla="*/ 35 h 217"/>
              <a:gd name="T8" fmla="*/ 134 w 217"/>
              <a:gd name="T9" fmla="*/ 9 h 217"/>
              <a:gd name="T10" fmla="*/ 83 w 217"/>
              <a:gd name="T11" fmla="*/ 9 h 217"/>
              <a:gd name="T12" fmla="*/ 71 w 217"/>
              <a:gd name="T13" fmla="*/ 35 h 217"/>
              <a:gd name="T14" fmla="*/ 44 w 217"/>
              <a:gd name="T15" fmla="*/ 20 h 217"/>
              <a:gd name="T16" fmla="*/ 20 w 217"/>
              <a:gd name="T17" fmla="*/ 56 h 217"/>
              <a:gd name="T18" fmla="*/ 32 w 217"/>
              <a:gd name="T19" fmla="*/ 77 h 217"/>
              <a:gd name="T20" fmla="*/ 0 w 217"/>
              <a:gd name="T21" fmla="*/ 92 h 217"/>
              <a:gd name="T22" fmla="*/ 30 w 217"/>
              <a:gd name="T23" fmla="*/ 134 h 217"/>
              <a:gd name="T24" fmla="*/ 35 w 217"/>
              <a:gd name="T25" fmla="*/ 146 h 217"/>
              <a:gd name="T26" fmla="*/ 20 w 217"/>
              <a:gd name="T27" fmla="*/ 173 h 217"/>
              <a:gd name="T28" fmla="*/ 56 w 217"/>
              <a:gd name="T29" fmla="*/ 197 h 217"/>
              <a:gd name="T30" fmla="*/ 77 w 217"/>
              <a:gd name="T31" fmla="*/ 185 h 217"/>
              <a:gd name="T32" fmla="*/ 92 w 217"/>
              <a:gd name="T33" fmla="*/ 217 h 217"/>
              <a:gd name="T34" fmla="*/ 134 w 217"/>
              <a:gd name="T35" fmla="*/ 187 h 217"/>
              <a:gd name="T36" fmla="*/ 161 w 217"/>
              <a:gd name="T37" fmla="*/ 197 h 217"/>
              <a:gd name="T38" fmla="*/ 197 w 217"/>
              <a:gd name="T39" fmla="*/ 174 h 217"/>
              <a:gd name="T40" fmla="*/ 182 w 217"/>
              <a:gd name="T41" fmla="*/ 146 h 217"/>
              <a:gd name="T42" fmla="*/ 208 w 217"/>
              <a:gd name="T43" fmla="*/ 134 h 217"/>
              <a:gd name="T44" fmla="*/ 217 w 217"/>
              <a:gd name="T45" fmla="*/ 92 h 217"/>
              <a:gd name="T46" fmla="*/ 200 w 217"/>
              <a:gd name="T47" fmla="*/ 116 h 217"/>
              <a:gd name="T48" fmla="*/ 169 w 217"/>
              <a:gd name="T49" fmla="*/ 133 h 217"/>
              <a:gd name="T50" fmla="*/ 165 w 217"/>
              <a:gd name="T51" fmla="*/ 154 h 217"/>
              <a:gd name="T52" fmla="*/ 154 w 217"/>
              <a:gd name="T53" fmla="*/ 165 h 217"/>
              <a:gd name="T54" fmla="*/ 123 w 217"/>
              <a:gd name="T55" fmla="*/ 172 h 217"/>
              <a:gd name="T56" fmla="*/ 101 w 217"/>
              <a:gd name="T57" fmla="*/ 199 h 217"/>
              <a:gd name="T58" fmla="*/ 84 w 217"/>
              <a:gd name="T59" fmla="*/ 169 h 217"/>
              <a:gd name="T60" fmla="*/ 63 w 217"/>
              <a:gd name="T61" fmla="*/ 165 h 217"/>
              <a:gd name="T62" fmla="*/ 39 w 217"/>
              <a:gd name="T63" fmla="*/ 167 h 217"/>
              <a:gd name="T64" fmla="*/ 48 w 217"/>
              <a:gd name="T65" fmla="*/ 133 h 217"/>
              <a:gd name="T66" fmla="*/ 36 w 217"/>
              <a:gd name="T67" fmla="*/ 116 h 217"/>
              <a:gd name="T68" fmla="*/ 36 w 217"/>
              <a:gd name="T69" fmla="*/ 101 h 217"/>
              <a:gd name="T70" fmla="*/ 48 w 217"/>
              <a:gd name="T71" fmla="*/ 83 h 217"/>
              <a:gd name="T72" fmla="*/ 52 w 217"/>
              <a:gd name="T73" fmla="*/ 63 h 217"/>
              <a:gd name="T74" fmla="*/ 63 w 217"/>
              <a:gd name="T75" fmla="*/ 52 h 217"/>
              <a:gd name="T76" fmla="*/ 94 w 217"/>
              <a:gd name="T77" fmla="*/ 45 h 217"/>
              <a:gd name="T78" fmla="*/ 101 w 217"/>
              <a:gd name="T79" fmla="*/ 18 h 217"/>
              <a:gd name="T80" fmla="*/ 124 w 217"/>
              <a:gd name="T81" fmla="*/ 45 h 217"/>
              <a:gd name="T82" fmla="*/ 154 w 217"/>
              <a:gd name="T83" fmla="*/ 51 h 217"/>
              <a:gd name="T84" fmla="*/ 165 w 217"/>
              <a:gd name="T85" fmla="*/ 63 h 217"/>
              <a:gd name="T86" fmla="*/ 169 w 217"/>
              <a:gd name="T87" fmla="*/ 84 h 217"/>
              <a:gd name="T88" fmla="*/ 181 w 217"/>
              <a:gd name="T89" fmla="*/ 101 h 217"/>
              <a:gd name="T90" fmla="*/ 109 w 217"/>
              <a:gd name="T91" fmla="*/ 71 h 217"/>
              <a:gd name="T92" fmla="*/ 71 w 217"/>
              <a:gd name="T93" fmla="*/ 108 h 217"/>
              <a:gd name="T94" fmla="*/ 135 w 217"/>
              <a:gd name="T95" fmla="*/ 135 h 217"/>
              <a:gd name="T96" fmla="*/ 109 w 217"/>
              <a:gd name="T97" fmla="*/ 71 h 217"/>
              <a:gd name="T98" fmla="*/ 109 w 217"/>
              <a:gd name="T99" fmla="*/ 135 h 217"/>
              <a:gd name="T100" fmla="*/ 90 w 217"/>
              <a:gd name="T101" fmla="*/ 90 h 217"/>
              <a:gd name="T102" fmla="*/ 135 w 217"/>
              <a:gd name="T103"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7" h="217">
                <a:moveTo>
                  <a:pt x="208" y="83"/>
                </a:moveTo>
                <a:cubicBezTo>
                  <a:pt x="187" y="83"/>
                  <a:pt x="187" y="83"/>
                  <a:pt x="187" y="83"/>
                </a:cubicBezTo>
                <a:cubicBezTo>
                  <a:pt x="187" y="81"/>
                  <a:pt x="186" y="79"/>
                  <a:pt x="185" y="77"/>
                </a:cubicBezTo>
                <a:cubicBezTo>
                  <a:pt x="185" y="77"/>
                  <a:pt x="185" y="77"/>
                  <a:pt x="185" y="77"/>
                </a:cubicBezTo>
                <a:cubicBezTo>
                  <a:pt x="184" y="75"/>
                  <a:pt x="183" y="73"/>
                  <a:pt x="182" y="71"/>
                </a:cubicBezTo>
                <a:cubicBezTo>
                  <a:pt x="197" y="56"/>
                  <a:pt x="197" y="56"/>
                  <a:pt x="197" y="56"/>
                </a:cubicBezTo>
                <a:cubicBezTo>
                  <a:pt x="197" y="56"/>
                  <a:pt x="197" y="56"/>
                  <a:pt x="197" y="56"/>
                </a:cubicBezTo>
                <a:cubicBezTo>
                  <a:pt x="201" y="52"/>
                  <a:pt x="201" y="47"/>
                  <a:pt x="197" y="43"/>
                </a:cubicBezTo>
                <a:cubicBezTo>
                  <a:pt x="174" y="20"/>
                  <a:pt x="174" y="20"/>
                  <a:pt x="174" y="20"/>
                </a:cubicBezTo>
                <a:cubicBezTo>
                  <a:pt x="174" y="20"/>
                  <a:pt x="174" y="20"/>
                  <a:pt x="174" y="20"/>
                </a:cubicBezTo>
                <a:cubicBezTo>
                  <a:pt x="170" y="16"/>
                  <a:pt x="165" y="16"/>
                  <a:pt x="161" y="20"/>
                </a:cubicBezTo>
                <a:cubicBezTo>
                  <a:pt x="146" y="35"/>
                  <a:pt x="146" y="35"/>
                  <a:pt x="146" y="35"/>
                </a:cubicBezTo>
                <a:cubicBezTo>
                  <a:pt x="144" y="34"/>
                  <a:pt x="142" y="33"/>
                  <a:pt x="140" y="32"/>
                </a:cubicBezTo>
                <a:cubicBezTo>
                  <a:pt x="138" y="31"/>
                  <a:pt x="136" y="30"/>
                  <a:pt x="134" y="30"/>
                </a:cubicBezTo>
                <a:cubicBezTo>
                  <a:pt x="134" y="9"/>
                  <a:pt x="134" y="9"/>
                  <a:pt x="134" y="9"/>
                </a:cubicBezTo>
                <a:cubicBezTo>
                  <a:pt x="134" y="4"/>
                  <a:pt x="130" y="0"/>
                  <a:pt x="125" y="0"/>
                </a:cubicBezTo>
                <a:cubicBezTo>
                  <a:pt x="92" y="0"/>
                  <a:pt x="92" y="0"/>
                  <a:pt x="92" y="0"/>
                </a:cubicBezTo>
                <a:cubicBezTo>
                  <a:pt x="87" y="0"/>
                  <a:pt x="83" y="4"/>
                  <a:pt x="83" y="9"/>
                </a:cubicBezTo>
                <a:cubicBezTo>
                  <a:pt x="83" y="30"/>
                  <a:pt x="83" y="30"/>
                  <a:pt x="83" y="30"/>
                </a:cubicBezTo>
                <a:cubicBezTo>
                  <a:pt x="81" y="30"/>
                  <a:pt x="79" y="31"/>
                  <a:pt x="77" y="32"/>
                </a:cubicBezTo>
                <a:cubicBezTo>
                  <a:pt x="75" y="33"/>
                  <a:pt x="73" y="34"/>
                  <a:pt x="71" y="35"/>
                </a:cubicBezTo>
                <a:cubicBezTo>
                  <a:pt x="57" y="20"/>
                  <a:pt x="57" y="20"/>
                  <a:pt x="57" y="20"/>
                </a:cubicBezTo>
                <a:cubicBezTo>
                  <a:pt x="56" y="20"/>
                  <a:pt x="56" y="20"/>
                  <a:pt x="56" y="20"/>
                </a:cubicBezTo>
                <a:cubicBezTo>
                  <a:pt x="53" y="16"/>
                  <a:pt x="47" y="16"/>
                  <a:pt x="44" y="20"/>
                </a:cubicBezTo>
                <a:cubicBezTo>
                  <a:pt x="20" y="43"/>
                  <a:pt x="20" y="43"/>
                  <a:pt x="20" y="43"/>
                </a:cubicBezTo>
                <a:cubicBezTo>
                  <a:pt x="20" y="43"/>
                  <a:pt x="20" y="43"/>
                  <a:pt x="20" y="43"/>
                </a:cubicBezTo>
                <a:cubicBezTo>
                  <a:pt x="17" y="47"/>
                  <a:pt x="17" y="52"/>
                  <a:pt x="20" y="56"/>
                </a:cubicBezTo>
                <a:cubicBezTo>
                  <a:pt x="35" y="71"/>
                  <a:pt x="35" y="71"/>
                  <a:pt x="35" y="71"/>
                </a:cubicBezTo>
                <a:cubicBezTo>
                  <a:pt x="34" y="73"/>
                  <a:pt x="33" y="74"/>
                  <a:pt x="32" y="76"/>
                </a:cubicBezTo>
                <a:cubicBezTo>
                  <a:pt x="32" y="77"/>
                  <a:pt x="32" y="77"/>
                  <a:pt x="32" y="77"/>
                </a:cubicBezTo>
                <a:cubicBezTo>
                  <a:pt x="31" y="79"/>
                  <a:pt x="30" y="81"/>
                  <a:pt x="30" y="83"/>
                </a:cubicBezTo>
                <a:cubicBezTo>
                  <a:pt x="9" y="83"/>
                  <a:pt x="9" y="83"/>
                  <a:pt x="9" y="83"/>
                </a:cubicBezTo>
                <a:cubicBezTo>
                  <a:pt x="4" y="83"/>
                  <a:pt x="0" y="87"/>
                  <a:pt x="0" y="92"/>
                </a:cubicBezTo>
                <a:cubicBezTo>
                  <a:pt x="0" y="125"/>
                  <a:pt x="0" y="125"/>
                  <a:pt x="0" y="125"/>
                </a:cubicBezTo>
                <a:cubicBezTo>
                  <a:pt x="0" y="130"/>
                  <a:pt x="4" y="134"/>
                  <a:pt x="9" y="134"/>
                </a:cubicBezTo>
                <a:cubicBezTo>
                  <a:pt x="30" y="134"/>
                  <a:pt x="30" y="134"/>
                  <a:pt x="30" y="134"/>
                </a:cubicBezTo>
                <a:cubicBezTo>
                  <a:pt x="30" y="136"/>
                  <a:pt x="31" y="138"/>
                  <a:pt x="32" y="140"/>
                </a:cubicBezTo>
                <a:cubicBezTo>
                  <a:pt x="32" y="140"/>
                  <a:pt x="32" y="140"/>
                  <a:pt x="32" y="140"/>
                </a:cubicBezTo>
                <a:cubicBezTo>
                  <a:pt x="33" y="142"/>
                  <a:pt x="34" y="144"/>
                  <a:pt x="35" y="146"/>
                </a:cubicBezTo>
                <a:cubicBezTo>
                  <a:pt x="20" y="160"/>
                  <a:pt x="20" y="160"/>
                  <a:pt x="20" y="160"/>
                </a:cubicBezTo>
                <a:cubicBezTo>
                  <a:pt x="20" y="161"/>
                  <a:pt x="20" y="161"/>
                  <a:pt x="20" y="161"/>
                </a:cubicBezTo>
                <a:cubicBezTo>
                  <a:pt x="17" y="164"/>
                  <a:pt x="17" y="170"/>
                  <a:pt x="20" y="173"/>
                </a:cubicBezTo>
                <a:cubicBezTo>
                  <a:pt x="43" y="197"/>
                  <a:pt x="43" y="197"/>
                  <a:pt x="43" y="197"/>
                </a:cubicBezTo>
                <a:cubicBezTo>
                  <a:pt x="44" y="197"/>
                  <a:pt x="44" y="197"/>
                  <a:pt x="44" y="197"/>
                </a:cubicBezTo>
                <a:cubicBezTo>
                  <a:pt x="47" y="200"/>
                  <a:pt x="53" y="200"/>
                  <a:pt x="56" y="197"/>
                </a:cubicBezTo>
                <a:cubicBezTo>
                  <a:pt x="71" y="182"/>
                  <a:pt x="71" y="182"/>
                  <a:pt x="71" y="182"/>
                </a:cubicBezTo>
                <a:cubicBezTo>
                  <a:pt x="73" y="183"/>
                  <a:pt x="75" y="184"/>
                  <a:pt x="76" y="185"/>
                </a:cubicBezTo>
                <a:cubicBezTo>
                  <a:pt x="77" y="185"/>
                  <a:pt x="77" y="185"/>
                  <a:pt x="77" y="185"/>
                </a:cubicBezTo>
                <a:cubicBezTo>
                  <a:pt x="79" y="186"/>
                  <a:pt x="81" y="187"/>
                  <a:pt x="83" y="187"/>
                </a:cubicBezTo>
                <a:cubicBezTo>
                  <a:pt x="83" y="208"/>
                  <a:pt x="83" y="208"/>
                  <a:pt x="83" y="208"/>
                </a:cubicBezTo>
                <a:cubicBezTo>
                  <a:pt x="83" y="213"/>
                  <a:pt x="87" y="217"/>
                  <a:pt x="92" y="217"/>
                </a:cubicBezTo>
                <a:cubicBezTo>
                  <a:pt x="125" y="217"/>
                  <a:pt x="125" y="217"/>
                  <a:pt x="125" y="217"/>
                </a:cubicBezTo>
                <a:cubicBezTo>
                  <a:pt x="130" y="217"/>
                  <a:pt x="134" y="213"/>
                  <a:pt x="134" y="208"/>
                </a:cubicBezTo>
                <a:cubicBezTo>
                  <a:pt x="134" y="187"/>
                  <a:pt x="134" y="187"/>
                  <a:pt x="134" y="187"/>
                </a:cubicBezTo>
                <a:cubicBezTo>
                  <a:pt x="136" y="187"/>
                  <a:pt x="138" y="186"/>
                  <a:pt x="140" y="185"/>
                </a:cubicBezTo>
                <a:cubicBezTo>
                  <a:pt x="142" y="184"/>
                  <a:pt x="144" y="183"/>
                  <a:pt x="146" y="182"/>
                </a:cubicBezTo>
                <a:cubicBezTo>
                  <a:pt x="161" y="197"/>
                  <a:pt x="161" y="197"/>
                  <a:pt x="161" y="197"/>
                </a:cubicBezTo>
                <a:cubicBezTo>
                  <a:pt x="161" y="197"/>
                  <a:pt x="161" y="197"/>
                  <a:pt x="161" y="197"/>
                </a:cubicBezTo>
                <a:cubicBezTo>
                  <a:pt x="165" y="200"/>
                  <a:pt x="170" y="200"/>
                  <a:pt x="174" y="197"/>
                </a:cubicBezTo>
                <a:cubicBezTo>
                  <a:pt x="197" y="174"/>
                  <a:pt x="197" y="174"/>
                  <a:pt x="197" y="174"/>
                </a:cubicBezTo>
                <a:cubicBezTo>
                  <a:pt x="197" y="173"/>
                  <a:pt x="197" y="173"/>
                  <a:pt x="197" y="173"/>
                </a:cubicBezTo>
                <a:cubicBezTo>
                  <a:pt x="201" y="170"/>
                  <a:pt x="201" y="164"/>
                  <a:pt x="197" y="161"/>
                </a:cubicBezTo>
                <a:cubicBezTo>
                  <a:pt x="182" y="146"/>
                  <a:pt x="182" y="146"/>
                  <a:pt x="182" y="146"/>
                </a:cubicBezTo>
                <a:cubicBezTo>
                  <a:pt x="183" y="144"/>
                  <a:pt x="184" y="142"/>
                  <a:pt x="185" y="140"/>
                </a:cubicBezTo>
                <a:cubicBezTo>
                  <a:pt x="186" y="138"/>
                  <a:pt x="187" y="136"/>
                  <a:pt x="187" y="134"/>
                </a:cubicBezTo>
                <a:cubicBezTo>
                  <a:pt x="208" y="134"/>
                  <a:pt x="208" y="134"/>
                  <a:pt x="208" y="134"/>
                </a:cubicBezTo>
                <a:cubicBezTo>
                  <a:pt x="213" y="134"/>
                  <a:pt x="217" y="130"/>
                  <a:pt x="217" y="125"/>
                </a:cubicBezTo>
                <a:cubicBezTo>
                  <a:pt x="217" y="93"/>
                  <a:pt x="217" y="93"/>
                  <a:pt x="217" y="93"/>
                </a:cubicBezTo>
                <a:cubicBezTo>
                  <a:pt x="217" y="92"/>
                  <a:pt x="217" y="92"/>
                  <a:pt x="217" y="92"/>
                </a:cubicBezTo>
                <a:cubicBezTo>
                  <a:pt x="217" y="87"/>
                  <a:pt x="213" y="83"/>
                  <a:pt x="208" y="83"/>
                </a:cubicBezTo>
                <a:close/>
                <a:moveTo>
                  <a:pt x="200" y="116"/>
                </a:moveTo>
                <a:cubicBezTo>
                  <a:pt x="200" y="116"/>
                  <a:pt x="200" y="116"/>
                  <a:pt x="200" y="116"/>
                </a:cubicBezTo>
                <a:cubicBezTo>
                  <a:pt x="181" y="116"/>
                  <a:pt x="181" y="116"/>
                  <a:pt x="181" y="116"/>
                </a:cubicBezTo>
                <a:cubicBezTo>
                  <a:pt x="176" y="116"/>
                  <a:pt x="173" y="120"/>
                  <a:pt x="172" y="124"/>
                </a:cubicBezTo>
                <a:cubicBezTo>
                  <a:pt x="171" y="127"/>
                  <a:pt x="170" y="130"/>
                  <a:pt x="169" y="133"/>
                </a:cubicBezTo>
                <a:cubicBezTo>
                  <a:pt x="168" y="137"/>
                  <a:pt x="166" y="140"/>
                  <a:pt x="164" y="143"/>
                </a:cubicBezTo>
                <a:cubicBezTo>
                  <a:pt x="162" y="147"/>
                  <a:pt x="162" y="151"/>
                  <a:pt x="165" y="154"/>
                </a:cubicBezTo>
                <a:cubicBezTo>
                  <a:pt x="165" y="154"/>
                  <a:pt x="165" y="154"/>
                  <a:pt x="165" y="154"/>
                </a:cubicBezTo>
                <a:cubicBezTo>
                  <a:pt x="178" y="167"/>
                  <a:pt x="178" y="167"/>
                  <a:pt x="178" y="167"/>
                </a:cubicBezTo>
                <a:cubicBezTo>
                  <a:pt x="167" y="178"/>
                  <a:pt x="167" y="178"/>
                  <a:pt x="167" y="178"/>
                </a:cubicBezTo>
                <a:cubicBezTo>
                  <a:pt x="154" y="165"/>
                  <a:pt x="154" y="165"/>
                  <a:pt x="154" y="165"/>
                </a:cubicBezTo>
                <a:cubicBezTo>
                  <a:pt x="151" y="162"/>
                  <a:pt x="146" y="162"/>
                  <a:pt x="143" y="164"/>
                </a:cubicBezTo>
                <a:cubicBezTo>
                  <a:pt x="140" y="166"/>
                  <a:pt x="137" y="167"/>
                  <a:pt x="134" y="169"/>
                </a:cubicBezTo>
                <a:cubicBezTo>
                  <a:pt x="130" y="170"/>
                  <a:pt x="127" y="171"/>
                  <a:pt x="123" y="172"/>
                </a:cubicBezTo>
                <a:cubicBezTo>
                  <a:pt x="119" y="173"/>
                  <a:pt x="116" y="177"/>
                  <a:pt x="116" y="181"/>
                </a:cubicBezTo>
                <a:cubicBezTo>
                  <a:pt x="116" y="199"/>
                  <a:pt x="116" y="199"/>
                  <a:pt x="116" y="199"/>
                </a:cubicBezTo>
                <a:cubicBezTo>
                  <a:pt x="101" y="199"/>
                  <a:pt x="101" y="199"/>
                  <a:pt x="101" y="199"/>
                </a:cubicBezTo>
                <a:cubicBezTo>
                  <a:pt x="101" y="181"/>
                  <a:pt x="101" y="181"/>
                  <a:pt x="101" y="181"/>
                </a:cubicBezTo>
                <a:cubicBezTo>
                  <a:pt x="101" y="176"/>
                  <a:pt x="98" y="173"/>
                  <a:pt x="93" y="172"/>
                </a:cubicBezTo>
                <a:cubicBezTo>
                  <a:pt x="90" y="171"/>
                  <a:pt x="87" y="170"/>
                  <a:pt x="84" y="169"/>
                </a:cubicBezTo>
                <a:cubicBezTo>
                  <a:pt x="83" y="168"/>
                  <a:pt x="83" y="168"/>
                  <a:pt x="83" y="168"/>
                </a:cubicBezTo>
                <a:cubicBezTo>
                  <a:pt x="80" y="167"/>
                  <a:pt x="77" y="166"/>
                  <a:pt x="74" y="164"/>
                </a:cubicBezTo>
                <a:cubicBezTo>
                  <a:pt x="71" y="162"/>
                  <a:pt x="66" y="162"/>
                  <a:pt x="63" y="165"/>
                </a:cubicBezTo>
                <a:cubicBezTo>
                  <a:pt x="63" y="165"/>
                  <a:pt x="63" y="165"/>
                  <a:pt x="63" y="165"/>
                </a:cubicBezTo>
                <a:cubicBezTo>
                  <a:pt x="50" y="178"/>
                  <a:pt x="50" y="178"/>
                  <a:pt x="50" y="178"/>
                </a:cubicBezTo>
                <a:cubicBezTo>
                  <a:pt x="39" y="167"/>
                  <a:pt x="39" y="167"/>
                  <a:pt x="39" y="167"/>
                </a:cubicBezTo>
                <a:cubicBezTo>
                  <a:pt x="52" y="154"/>
                  <a:pt x="52" y="154"/>
                  <a:pt x="52" y="154"/>
                </a:cubicBezTo>
                <a:cubicBezTo>
                  <a:pt x="55" y="151"/>
                  <a:pt x="55" y="146"/>
                  <a:pt x="53" y="143"/>
                </a:cubicBezTo>
                <a:cubicBezTo>
                  <a:pt x="51" y="140"/>
                  <a:pt x="50" y="137"/>
                  <a:pt x="48" y="133"/>
                </a:cubicBezTo>
                <a:cubicBezTo>
                  <a:pt x="48" y="133"/>
                  <a:pt x="48" y="133"/>
                  <a:pt x="48" y="133"/>
                </a:cubicBezTo>
                <a:cubicBezTo>
                  <a:pt x="47" y="130"/>
                  <a:pt x="46" y="127"/>
                  <a:pt x="45" y="123"/>
                </a:cubicBezTo>
                <a:cubicBezTo>
                  <a:pt x="44" y="119"/>
                  <a:pt x="40" y="116"/>
                  <a:pt x="36" y="116"/>
                </a:cubicBezTo>
                <a:cubicBezTo>
                  <a:pt x="18" y="116"/>
                  <a:pt x="18" y="116"/>
                  <a:pt x="18" y="116"/>
                </a:cubicBezTo>
                <a:cubicBezTo>
                  <a:pt x="18" y="101"/>
                  <a:pt x="18" y="101"/>
                  <a:pt x="18" y="101"/>
                </a:cubicBezTo>
                <a:cubicBezTo>
                  <a:pt x="36" y="101"/>
                  <a:pt x="36" y="101"/>
                  <a:pt x="36" y="101"/>
                </a:cubicBezTo>
                <a:cubicBezTo>
                  <a:pt x="41" y="101"/>
                  <a:pt x="44" y="97"/>
                  <a:pt x="45" y="93"/>
                </a:cubicBezTo>
                <a:cubicBezTo>
                  <a:pt x="46" y="90"/>
                  <a:pt x="47" y="87"/>
                  <a:pt x="48" y="84"/>
                </a:cubicBezTo>
                <a:cubicBezTo>
                  <a:pt x="48" y="83"/>
                  <a:pt x="48" y="83"/>
                  <a:pt x="48" y="83"/>
                </a:cubicBezTo>
                <a:cubicBezTo>
                  <a:pt x="50" y="80"/>
                  <a:pt x="51" y="77"/>
                  <a:pt x="53" y="74"/>
                </a:cubicBezTo>
                <a:cubicBezTo>
                  <a:pt x="55" y="70"/>
                  <a:pt x="55" y="66"/>
                  <a:pt x="52" y="63"/>
                </a:cubicBezTo>
                <a:cubicBezTo>
                  <a:pt x="52" y="63"/>
                  <a:pt x="52" y="63"/>
                  <a:pt x="52" y="63"/>
                </a:cubicBezTo>
                <a:cubicBezTo>
                  <a:pt x="39" y="50"/>
                  <a:pt x="39" y="50"/>
                  <a:pt x="39" y="50"/>
                </a:cubicBezTo>
                <a:cubicBezTo>
                  <a:pt x="50" y="39"/>
                  <a:pt x="50" y="39"/>
                  <a:pt x="50" y="39"/>
                </a:cubicBezTo>
                <a:cubicBezTo>
                  <a:pt x="63" y="52"/>
                  <a:pt x="63" y="52"/>
                  <a:pt x="63" y="52"/>
                </a:cubicBezTo>
                <a:cubicBezTo>
                  <a:pt x="66" y="55"/>
                  <a:pt x="71" y="55"/>
                  <a:pt x="74" y="53"/>
                </a:cubicBezTo>
                <a:cubicBezTo>
                  <a:pt x="77" y="51"/>
                  <a:pt x="80" y="49"/>
                  <a:pt x="84" y="48"/>
                </a:cubicBezTo>
                <a:cubicBezTo>
                  <a:pt x="87" y="47"/>
                  <a:pt x="90" y="46"/>
                  <a:pt x="94" y="45"/>
                </a:cubicBezTo>
                <a:cubicBezTo>
                  <a:pt x="98" y="44"/>
                  <a:pt x="101" y="40"/>
                  <a:pt x="101" y="36"/>
                </a:cubicBezTo>
                <a:cubicBezTo>
                  <a:pt x="101" y="36"/>
                  <a:pt x="101" y="36"/>
                  <a:pt x="101" y="36"/>
                </a:cubicBezTo>
                <a:cubicBezTo>
                  <a:pt x="101" y="18"/>
                  <a:pt x="101" y="18"/>
                  <a:pt x="101" y="18"/>
                </a:cubicBezTo>
                <a:cubicBezTo>
                  <a:pt x="116" y="18"/>
                  <a:pt x="116" y="18"/>
                  <a:pt x="116" y="18"/>
                </a:cubicBezTo>
                <a:cubicBezTo>
                  <a:pt x="116" y="36"/>
                  <a:pt x="116" y="36"/>
                  <a:pt x="116" y="36"/>
                </a:cubicBezTo>
                <a:cubicBezTo>
                  <a:pt x="116" y="41"/>
                  <a:pt x="120" y="44"/>
                  <a:pt x="124" y="45"/>
                </a:cubicBezTo>
                <a:cubicBezTo>
                  <a:pt x="127" y="46"/>
                  <a:pt x="130" y="47"/>
                  <a:pt x="133" y="48"/>
                </a:cubicBezTo>
                <a:cubicBezTo>
                  <a:pt x="137" y="49"/>
                  <a:pt x="140" y="51"/>
                  <a:pt x="143" y="53"/>
                </a:cubicBezTo>
                <a:cubicBezTo>
                  <a:pt x="147" y="55"/>
                  <a:pt x="152" y="55"/>
                  <a:pt x="154" y="51"/>
                </a:cubicBezTo>
                <a:cubicBezTo>
                  <a:pt x="167" y="39"/>
                  <a:pt x="167" y="39"/>
                  <a:pt x="167" y="39"/>
                </a:cubicBezTo>
                <a:cubicBezTo>
                  <a:pt x="178" y="50"/>
                  <a:pt x="178" y="50"/>
                  <a:pt x="178" y="50"/>
                </a:cubicBezTo>
                <a:cubicBezTo>
                  <a:pt x="165" y="63"/>
                  <a:pt x="165" y="63"/>
                  <a:pt x="165" y="63"/>
                </a:cubicBezTo>
                <a:cubicBezTo>
                  <a:pt x="162" y="66"/>
                  <a:pt x="162" y="71"/>
                  <a:pt x="164" y="74"/>
                </a:cubicBezTo>
                <a:cubicBezTo>
                  <a:pt x="166" y="77"/>
                  <a:pt x="168" y="80"/>
                  <a:pt x="169" y="84"/>
                </a:cubicBezTo>
                <a:cubicBezTo>
                  <a:pt x="169" y="84"/>
                  <a:pt x="169" y="84"/>
                  <a:pt x="169" y="84"/>
                </a:cubicBezTo>
                <a:cubicBezTo>
                  <a:pt x="170" y="87"/>
                  <a:pt x="171" y="90"/>
                  <a:pt x="172" y="94"/>
                </a:cubicBezTo>
                <a:cubicBezTo>
                  <a:pt x="173" y="98"/>
                  <a:pt x="177" y="101"/>
                  <a:pt x="181" y="101"/>
                </a:cubicBezTo>
                <a:cubicBezTo>
                  <a:pt x="181" y="101"/>
                  <a:pt x="181" y="101"/>
                  <a:pt x="181" y="101"/>
                </a:cubicBezTo>
                <a:cubicBezTo>
                  <a:pt x="200" y="101"/>
                  <a:pt x="200" y="101"/>
                  <a:pt x="200" y="101"/>
                </a:cubicBezTo>
                <a:cubicBezTo>
                  <a:pt x="200" y="116"/>
                  <a:pt x="200" y="116"/>
                  <a:pt x="200" y="116"/>
                </a:cubicBezTo>
                <a:close/>
                <a:moveTo>
                  <a:pt x="109" y="71"/>
                </a:moveTo>
                <a:cubicBezTo>
                  <a:pt x="109" y="71"/>
                  <a:pt x="109" y="71"/>
                  <a:pt x="109" y="71"/>
                </a:cubicBezTo>
                <a:cubicBezTo>
                  <a:pt x="98" y="71"/>
                  <a:pt x="89" y="75"/>
                  <a:pt x="82" y="82"/>
                </a:cubicBezTo>
                <a:cubicBezTo>
                  <a:pt x="76" y="89"/>
                  <a:pt x="71" y="98"/>
                  <a:pt x="71" y="108"/>
                </a:cubicBezTo>
                <a:cubicBezTo>
                  <a:pt x="71" y="119"/>
                  <a:pt x="76" y="128"/>
                  <a:pt x="82" y="135"/>
                </a:cubicBezTo>
                <a:cubicBezTo>
                  <a:pt x="89" y="141"/>
                  <a:pt x="98" y="146"/>
                  <a:pt x="109" y="146"/>
                </a:cubicBezTo>
                <a:cubicBezTo>
                  <a:pt x="119" y="146"/>
                  <a:pt x="128" y="141"/>
                  <a:pt x="135" y="135"/>
                </a:cubicBezTo>
                <a:cubicBezTo>
                  <a:pt x="142" y="128"/>
                  <a:pt x="146" y="119"/>
                  <a:pt x="146" y="108"/>
                </a:cubicBezTo>
                <a:cubicBezTo>
                  <a:pt x="146" y="98"/>
                  <a:pt x="142" y="89"/>
                  <a:pt x="135" y="82"/>
                </a:cubicBezTo>
                <a:cubicBezTo>
                  <a:pt x="128" y="75"/>
                  <a:pt x="119" y="71"/>
                  <a:pt x="109" y="71"/>
                </a:cubicBezTo>
                <a:close/>
                <a:moveTo>
                  <a:pt x="127" y="127"/>
                </a:moveTo>
                <a:cubicBezTo>
                  <a:pt x="127" y="127"/>
                  <a:pt x="127" y="127"/>
                  <a:pt x="127" y="127"/>
                </a:cubicBezTo>
                <a:cubicBezTo>
                  <a:pt x="123" y="132"/>
                  <a:pt x="116" y="135"/>
                  <a:pt x="109" y="135"/>
                </a:cubicBezTo>
                <a:cubicBezTo>
                  <a:pt x="101" y="135"/>
                  <a:pt x="95" y="132"/>
                  <a:pt x="90" y="127"/>
                </a:cubicBezTo>
                <a:cubicBezTo>
                  <a:pt x="85" y="122"/>
                  <a:pt x="82" y="116"/>
                  <a:pt x="82" y="108"/>
                </a:cubicBezTo>
                <a:cubicBezTo>
                  <a:pt x="82" y="101"/>
                  <a:pt x="85" y="94"/>
                  <a:pt x="90" y="90"/>
                </a:cubicBezTo>
                <a:cubicBezTo>
                  <a:pt x="95" y="85"/>
                  <a:pt x="101" y="82"/>
                  <a:pt x="109" y="82"/>
                </a:cubicBezTo>
                <a:cubicBezTo>
                  <a:pt x="116" y="82"/>
                  <a:pt x="123" y="85"/>
                  <a:pt x="127" y="90"/>
                </a:cubicBezTo>
                <a:cubicBezTo>
                  <a:pt x="132" y="94"/>
                  <a:pt x="135" y="101"/>
                  <a:pt x="135" y="108"/>
                </a:cubicBezTo>
                <a:cubicBezTo>
                  <a:pt x="135" y="116"/>
                  <a:pt x="132" y="122"/>
                  <a:pt x="127" y="127"/>
                </a:cubicBezTo>
                <a:close/>
              </a:path>
            </a:pathLst>
          </a:custGeom>
          <a:solidFill>
            <a:schemeClr val="bg1"/>
          </a:solidFill>
          <a:ln>
            <a:noFill/>
          </a:ln>
        </p:spPr>
        <p:txBody>
          <a:bodyPr/>
          <a:lstStyle/>
          <a:p>
            <a:endParaRPr lang="zh-CN" altLang="en-US">
              <a:cs typeface="+mn-ea"/>
              <a:sym typeface="+mn-lt"/>
            </a:endParaRPr>
          </a:p>
        </p:txBody>
      </p:sp>
      <p:sp>
        <p:nvSpPr>
          <p:cNvPr id="49" name="Freeform 15"/>
          <p:cNvSpPr>
            <a:spLocks noEditPoints="1"/>
          </p:cNvSpPr>
          <p:nvPr/>
        </p:nvSpPr>
        <p:spPr bwMode="auto">
          <a:xfrm>
            <a:off x="3113159" y="2015039"/>
            <a:ext cx="326982" cy="323808"/>
          </a:xfrm>
          <a:custGeom>
            <a:avLst/>
            <a:gdLst>
              <a:gd name="T0" fmla="*/ 64 w 232"/>
              <a:gd name="T1" fmla="*/ 72 h 230"/>
              <a:gd name="T2" fmla="*/ 64 w 232"/>
              <a:gd name="T3" fmla="*/ 157 h 230"/>
              <a:gd name="T4" fmla="*/ 64 w 232"/>
              <a:gd name="T5" fmla="*/ 157 h 230"/>
              <a:gd name="T6" fmla="*/ 123 w 232"/>
              <a:gd name="T7" fmla="*/ 202 h 230"/>
              <a:gd name="T8" fmla="*/ 123 w 232"/>
              <a:gd name="T9" fmla="*/ 164 h 230"/>
              <a:gd name="T10" fmla="*/ 123 w 232"/>
              <a:gd name="T11" fmla="*/ 65 h 230"/>
              <a:gd name="T12" fmla="*/ 123 w 232"/>
              <a:gd name="T13" fmla="*/ 26 h 230"/>
              <a:gd name="T14" fmla="*/ 64 w 232"/>
              <a:gd name="T15" fmla="*/ 72 h 230"/>
              <a:gd name="T16" fmla="*/ 64 w 232"/>
              <a:gd name="T17" fmla="*/ 72 h 230"/>
              <a:gd name="T18" fmla="*/ 171 w 232"/>
              <a:gd name="T19" fmla="*/ 38 h 230"/>
              <a:gd name="T20" fmla="*/ 171 w 232"/>
              <a:gd name="T21" fmla="*/ 38 h 230"/>
              <a:gd name="T22" fmla="*/ 168 w 232"/>
              <a:gd name="T23" fmla="*/ 26 h 230"/>
              <a:gd name="T24" fmla="*/ 180 w 232"/>
              <a:gd name="T25" fmla="*/ 23 h 230"/>
              <a:gd name="T26" fmla="*/ 218 w 232"/>
              <a:gd name="T27" fmla="*/ 62 h 230"/>
              <a:gd name="T28" fmla="*/ 232 w 232"/>
              <a:gd name="T29" fmla="*/ 114 h 230"/>
              <a:gd name="T30" fmla="*/ 218 w 232"/>
              <a:gd name="T31" fmla="*/ 167 h 230"/>
              <a:gd name="T32" fmla="*/ 180 w 232"/>
              <a:gd name="T33" fmla="*/ 206 h 230"/>
              <a:gd name="T34" fmla="*/ 168 w 232"/>
              <a:gd name="T35" fmla="*/ 203 h 230"/>
              <a:gd name="T36" fmla="*/ 171 w 232"/>
              <a:gd name="T37" fmla="*/ 191 h 230"/>
              <a:gd name="T38" fmla="*/ 203 w 232"/>
              <a:gd name="T39" fmla="*/ 158 h 230"/>
              <a:gd name="T40" fmla="*/ 214 w 232"/>
              <a:gd name="T41" fmla="*/ 114 h 230"/>
              <a:gd name="T42" fmla="*/ 203 w 232"/>
              <a:gd name="T43" fmla="*/ 71 h 230"/>
              <a:gd name="T44" fmla="*/ 171 w 232"/>
              <a:gd name="T45" fmla="*/ 38 h 230"/>
              <a:gd name="T46" fmla="*/ 53 w 232"/>
              <a:gd name="T47" fmla="*/ 74 h 230"/>
              <a:gd name="T48" fmla="*/ 53 w 232"/>
              <a:gd name="T49" fmla="*/ 74 h 230"/>
              <a:gd name="T50" fmla="*/ 17 w 232"/>
              <a:gd name="T51" fmla="*/ 74 h 230"/>
              <a:gd name="T52" fmla="*/ 17 w 232"/>
              <a:gd name="T53" fmla="*/ 155 h 230"/>
              <a:gd name="T54" fmla="*/ 53 w 232"/>
              <a:gd name="T55" fmla="*/ 155 h 230"/>
              <a:gd name="T56" fmla="*/ 53 w 232"/>
              <a:gd name="T57" fmla="*/ 74 h 230"/>
              <a:gd name="T58" fmla="*/ 56 w 232"/>
              <a:gd name="T59" fmla="*/ 56 h 230"/>
              <a:gd name="T60" fmla="*/ 56 w 232"/>
              <a:gd name="T61" fmla="*/ 56 h 230"/>
              <a:gd name="T62" fmla="*/ 127 w 232"/>
              <a:gd name="T63" fmla="*/ 2 h 230"/>
              <a:gd name="T64" fmla="*/ 132 w 232"/>
              <a:gd name="T65" fmla="*/ 0 h 230"/>
              <a:gd name="T66" fmla="*/ 141 w 232"/>
              <a:gd name="T67" fmla="*/ 9 h 230"/>
              <a:gd name="T68" fmla="*/ 141 w 232"/>
              <a:gd name="T69" fmla="*/ 65 h 230"/>
              <a:gd name="T70" fmla="*/ 141 w 232"/>
              <a:gd name="T71" fmla="*/ 67 h 230"/>
              <a:gd name="T72" fmla="*/ 162 w 232"/>
              <a:gd name="T73" fmla="*/ 83 h 230"/>
              <a:gd name="T74" fmla="*/ 173 w 232"/>
              <a:gd name="T75" fmla="*/ 114 h 230"/>
              <a:gd name="T76" fmla="*/ 162 w 232"/>
              <a:gd name="T77" fmla="*/ 146 h 230"/>
              <a:gd name="T78" fmla="*/ 141 w 232"/>
              <a:gd name="T79" fmla="*/ 162 h 230"/>
              <a:gd name="T80" fmla="*/ 141 w 232"/>
              <a:gd name="T81" fmla="*/ 164 h 230"/>
              <a:gd name="T82" fmla="*/ 141 w 232"/>
              <a:gd name="T83" fmla="*/ 220 h 230"/>
              <a:gd name="T84" fmla="*/ 139 w 232"/>
              <a:gd name="T85" fmla="*/ 226 h 230"/>
              <a:gd name="T86" fmla="*/ 127 w 232"/>
              <a:gd name="T87" fmla="*/ 227 h 230"/>
              <a:gd name="T88" fmla="*/ 56 w 232"/>
              <a:gd name="T89" fmla="*/ 173 h 230"/>
              <a:gd name="T90" fmla="*/ 9 w 232"/>
              <a:gd name="T91" fmla="*/ 173 h 230"/>
              <a:gd name="T92" fmla="*/ 9 w 232"/>
              <a:gd name="T93" fmla="*/ 173 h 230"/>
              <a:gd name="T94" fmla="*/ 0 w 232"/>
              <a:gd name="T95" fmla="*/ 164 h 230"/>
              <a:gd name="T96" fmla="*/ 0 w 232"/>
              <a:gd name="T97" fmla="*/ 65 h 230"/>
              <a:gd name="T98" fmla="*/ 0 w 232"/>
              <a:gd name="T99" fmla="*/ 65 h 230"/>
              <a:gd name="T100" fmla="*/ 9 w 232"/>
              <a:gd name="T101" fmla="*/ 56 h 230"/>
              <a:gd name="T102" fmla="*/ 56 w 232"/>
              <a:gd name="T103" fmla="*/ 56 h 230"/>
              <a:gd name="T104" fmla="*/ 141 w 232"/>
              <a:gd name="T105" fmla="*/ 79 h 230"/>
              <a:gd name="T106" fmla="*/ 141 w 232"/>
              <a:gd name="T107" fmla="*/ 79 h 230"/>
              <a:gd name="T108" fmla="*/ 141 w 232"/>
              <a:gd name="T109" fmla="*/ 150 h 230"/>
              <a:gd name="T110" fmla="*/ 154 w 232"/>
              <a:gd name="T111" fmla="*/ 140 h 230"/>
              <a:gd name="T112" fmla="*/ 162 w 232"/>
              <a:gd name="T113" fmla="*/ 114 h 230"/>
              <a:gd name="T114" fmla="*/ 154 w 232"/>
              <a:gd name="T115" fmla="*/ 89 h 230"/>
              <a:gd name="T116" fmla="*/ 141 w 232"/>
              <a:gd name="T117"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 h="230">
                <a:moveTo>
                  <a:pt x="64" y="72"/>
                </a:moveTo>
                <a:cubicBezTo>
                  <a:pt x="64" y="157"/>
                  <a:pt x="64" y="157"/>
                  <a:pt x="64" y="157"/>
                </a:cubicBezTo>
                <a:cubicBezTo>
                  <a:pt x="64" y="157"/>
                  <a:pt x="64" y="157"/>
                  <a:pt x="64" y="157"/>
                </a:cubicBezTo>
                <a:cubicBezTo>
                  <a:pt x="123" y="202"/>
                  <a:pt x="123" y="202"/>
                  <a:pt x="123" y="202"/>
                </a:cubicBezTo>
                <a:cubicBezTo>
                  <a:pt x="123" y="164"/>
                  <a:pt x="123" y="164"/>
                  <a:pt x="123" y="164"/>
                </a:cubicBezTo>
                <a:cubicBezTo>
                  <a:pt x="123" y="65"/>
                  <a:pt x="123" y="65"/>
                  <a:pt x="123" y="65"/>
                </a:cubicBezTo>
                <a:cubicBezTo>
                  <a:pt x="123" y="26"/>
                  <a:pt x="123" y="26"/>
                  <a:pt x="123" y="26"/>
                </a:cubicBezTo>
                <a:cubicBezTo>
                  <a:pt x="64" y="72"/>
                  <a:pt x="64" y="72"/>
                  <a:pt x="64" y="72"/>
                </a:cubicBezTo>
                <a:cubicBezTo>
                  <a:pt x="64" y="72"/>
                  <a:pt x="64" y="72"/>
                  <a:pt x="64" y="72"/>
                </a:cubicBezTo>
                <a:close/>
                <a:moveTo>
                  <a:pt x="171" y="38"/>
                </a:moveTo>
                <a:cubicBezTo>
                  <a:pt x="171" y="38"/>
                  <a:pt x="171" y="38"/>
                  <a:pt x="171" y="38"/>
                </a:cubicBezTo>
                <a:cubicBezTo>
                  <a:pt x="167" y="36"/>
                  <a:pt x="165" y="30"/>
                  <a:pt x="168" y="26"/>
                </a:cubicBezTo>
                <a:cubicBezTo>
                  <a:pt x="170" y="22"/>
                  <a:pt x="176" y="21"/>
                  <a:pt x="180" y="23"/>
                </a:cubicBezTo>
                <a:cubicBezTo>
                  <a:pt x="196" y="33"/>
                  <a:pt x="209" y="46"/>
                  <a:pt x="218" y="62"/>
                </a:cubicBezTo>
                <a:cubicBezTo>
                  <a:pt x="227" y="77"/>
                  <a:pt x="232" y="95"/>
                  <a:pt x="232" y="114"/>
                </a:cubicBezTo>
                <a:cubicBezTo>
                  <a:pt x="232" y="133"/>
                  <a:pt x="227" y="151"/>
                  <a:pt x="218" y="167"/>
                </a:cubicBezTo>
                <a:cubicBezTo>
                  <a:pt x="209" y="183"/>
                  <a:pt x="196" y="196"/>
                  <a:pt x="180" y="206"/>
                </a:cubicBezTo>
                <a:cubicBezTo>
                  <a:pt x="176" y="208"/>
                  <a:pt x="170" y="207"/>
                  <a:pt x="168" y="203"/>
                </a:cubicBezTo>
                <a:cubicBezTo>
                  <a:pt x="165" y="199"/>
                  <a:pt x="167" y="193"/>
                  <a:pt x="171" y="191"/>
                </a:cubicBezTo>
                <a:cubicBezTo>
                  <a:pt x="184" y="183"/>
                  <a:pt x="195" y="172"/>
                  <a:pt x="203" y="158"/>
                </a:cubicBezTo>
                <a:cubicBezTo>
                  <a:pt x="210" y="145"/>
                  <a:pt x="214" y="130"/>
                  <a:pt x="214" y="114"/>
                </a:cubicBezTo>
                <a:cubicBezTo>
                  <a:pt x="214" y="98"/>
                  <a:pt x="210" y="84"/>
                  <a:pt x="203" y="71"/>
                </a:cubicBezTo>
                <a:cubicBezTo>
                  <a:pt x="195" y="57"/>
                  <a:pt x="184" y="46"/>
                  <a:pt x="171" y="38"/>
                </a:cubicBezTo>
                <a:close/>
                <a:moveTo>
                  <a:pt x="53" y="74"/>
                </a:moveTo>
                <a:cubicBezTo>
                  <a:pt x="53" y="74"/>
                  <a:pt x="53" y="74"/>
                  <a:pt x="53" y="74"/>
                </a:cubicBezTo>
                <a:cubicBezTo>
                  <a:pt x="17" y="74"/>
                  <a:pt x="17" y="74"/>
                  <a:pt x="17" y="74"/>
                </a:cubicBezTo>
                <a:cubicBezTo>
                  <a:pt x="17" y="155"/>
                  <a:pt x="17" y="155"/>
                  <a:pt x="17" y="155"/>
                </a:cubicBezTo>
                <a:cubicBezTo>
                  <a:pt x="53" y="155"/>
                  <a:pt x="53" y="155"/>
                  <a:pt x="53" y="155"/>
                </a:cubicBezTo>
                <a:cubicBezTo>
                  <a:pt x="53" y="74"/>
                  <a:pt x="53" y="74"/>
                  <a:pt x="53" y="74"/>
                </a:cubicBezTo>
                <a:close/>
                <a:moveTo>
                  <a:pt x="56" y="56"/>
                </a:moveTo>
                <a:cubicBezTo>
                  <a:pt x="56" y="56"/>
                  <a:pt x="56" y="56"/>
                  <a:pt x="56" y="56"/>
                </a:cubicBezTo>
                <a:cubicBezTo>
                  <a:pt x="127" y="2"/>
                  <a:pt x="127" y="2"/>
                  <a:pt x="127" y="2"/>
                </a:cubicBezTo>
                <a:cubicBezTo>
                  <a:pt x="128" y="1"/>
                  <a:pt x="130" y="0"/>
                  <a:pt x="132" y="0"/>
                </a:cubicBezTo>
                <a:cubicBezTo>
                  <a:pt x="137" y="0"/>
                  <a:pt x="141" y="4"/>
                  <a:pt x="141" y="9"/>
                </a:cubicBezTo>
                <a:cubicBezTo>
                  <a:pt x="141" y="65"/>
                  <a:pt x="141" y="65"/>
                  <a:pt x="141" y="65"/>
                </a:cubicBezTo>
                <a:cubicBezTo>
                  <a:pt x="141" y="67"/>
                  <a:pt x="141" y="67"/>
                  <a:pt x="141" y="67"/>
                </a:cubicBezTo>
                <a:cubicBezTo>
                  <a:pt x="149" y="71"/>
                  <a:pt x="156" y="76"/>
                  <a:pt x="162" y="83"/>
                </a:cubicBezTo>
                <a:cubicBezTo>
                  <a:pt x="169" y="92"/>
                  <a:pt x="173" y="103"/>
                  <a:pt x="173" y="114"/>
                </a:cubicBezTo>
                <a:cubicBezTo>
                  <a:pt x="173" y="126"/>
                  <a:pt x="169" y="137"/>
                  <a:pt x="162" y="146"/>
                </a:cubicBezTo>
                <a:cubicBezTo>
                  <a:pt x="157" y="153"/>
                  <a:pt x="149" y="158"/>
                  <a:pt x="141" y="162"/>
                </a:cubicBezTo>
                <a:cubicBezTo>
                  <a:pt x="141" y="164"/>
                  <a:pt x="141" y="164"/>
                  <a:pt x="141" y="164"/>
                </a:cubicBezTo>
                <a:cubicBezTo>
                  <a:pt x="141" y="220"/>
                  <a:pt x="141" y="220"/>
                  <a:pt x="141" y="220"/>
                </a:cubicBezTo>
                <a:cubicBezTo>
                  <a:pt x="141" y="222"/>
                  <a:pt x="141" y="224"/>
                  <a:pt x="139" y="226"/>
                </a:cubicBezTo>
                <a:cubicBezTo>
                  <a:pt x="136" y="230"/>
                  <a:pt x="131" y="230"/>
                  <a:pt x="127" y="227"/>
                </a:cubicBezTo>
                <a:cubicBezTo>
                  <a:pt x="56" y="173"/>
                  <a:pt x="56" y="173"/>
                  <a:pt x="56" y="173"/>
                </a:cubicBezTo>
                <a:cubicBezTo>
                  <a:pt x="9" y="173"/>
                  <a:pt x="9" y="173"/>
                  <a:pt x="9" y="173"/>
                </a:cubicBezTo>
                <a:cubicBezTo>
                  <a:pt x="9" y="173"/>
                  <a:pt x="9" y="173"/>
                  <a:pt x="9" y="173"/>
                </a:cubicBezTo>
                <a:cubicBezTo>
                  <a:pt x="4" y="173"/>
                  <a:pt x="0" y="169"/>
                  <a:pt x="0" y="164"/>
                </a:cubicBezTo>
                <a:cubicBezTo>
                  <a:pt x="0" y="65"/>
                  <a:pt x="0" y="65"/>
                  <a:pt x="0" y="65"/>
                </a:cubicBezTo>
                <a:cubicBezTo>
                  <a:pt x="0" y="65"/>
                  <a:pt x="0" y="65"/>
                  <a:pt x="0" y="65"/>
                </a:cubicBezTo>
                <a:cubicBezTo>
                  <a:pt x="0" y="60"/>
                  <a:pt x="4" y="56"/>
                  <a:pt x="9" y="56"/>
                </a:cubicBezTo>
                <a:cubicBezTo>
                  <a:pt x="56" y="56"/>
                  <a:pt x="56" y="56"/>
                  <a:pt x="56" y="56"/>
                </a:cubicBezTo>
                <a:close/>
                <a:moveTo>
                  <a:pt x="141" y="79"/>
                </a:moveTo>
                <a:cubicBezTo>
                  <a:pt x="141" y="79"/>
                  <a:pt x="141" y="79"/>
                  <a:pt x="141" y="79"/>
                </a:cubicBezTo>
                <a:cubicBezTo>
                  <a:pt x="141" y="150"/>
                  <a:pt x="141" y="150"/>
                  <a:pt x="141" y="150"/>
                </a:cubicBezTo>
                <a:cubicBezTo>
                  <a:pt x="146" y="147"/>
                  <a:pt x="150" y="144"/>
                  <a:pt x="154" y="140"/>
                </a:cubicBezTo>
                <a:cubicBezTo>
                  <a:pt x="159" y="133"/>
                  <a:pt x="162" y="124"/>
                  <a:pt x="162" y="114"/>
                </a:cubicBezTo>
                <a:cubicBezTo>
                  <a:pt x="162" y="105"/>
                  <a:pt x="159" y="96"/>
                  <a:pt x="154" y="89"/>
                </a:cubicBezTo>
                <a:cubicBezTo>
                  <a:pt x="150" y="85"/>
                  <a:pt x="146" y="81"/>
                  <a:pt x="141"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16"/>
          <p:cNvSpPr>
            <a:spLocks noEditPoints="1"/>
          </p:cNvSpPr>
          <p:nvPr/>
        </p:nvSpPr>
        <p:spPr bwMode="auto">
          <a:xfrm>
            <a:off x="4321089" y="3629317"/>
            <a:ext cx="314284" cy="312697"/>
          </a:xfrm>
          <a:custGeom>
            <a:avLst/>
            <a:gdLst>
              <a:gd name="T0" fmla="*/ 40 w 223"/>
              <a:gd name="T1" fmla="*/ 111 h 222"/>
              <a:gd name="T2" fmla="*/ 23 w 223"/>
              <a:gd name="T3" fmla="*/ 111 h 222"/>
              <a:gd name="T4" fmla="*/ 31 w 223"/>
              <a:gd name="T5" fmla="*/ 42 h 222"/>
              <a:gd name="T6" fmla="*/ 40 w 223"/>
              <a:gd name="T7" fmla="*/ 34 h 222"/>
              <a:gd name="T8" fmla="*/ 23 w 223"/>
              <a:gd name="T9" fmla="*/ 34 h 222"/>
              <a:gd name="T10" fmla="*/ 31 w 223"/>
              <a:gd name="T11" fmla="*/ 197 h 222"/>
              <a:gd name="T12" fmla="*/ 40 w 223"/>
              <a:gd name="T13" fmla="*/ 188 h 222"/>
              <a:gd name="T14" fmla="*/ 23 w 223"/>
              <a:gd name="T15" fmla="*/ 188 h 222"/>
              <a:gd name="T16" fmla="*/ 217 w 223"/>
              <a:gd name="T17" fmla="*/ 77 h 222"/>
              <a:gd name="T18" fmla="*/ 6 w 223"/>
              <a:gd name="T19" fmla="*/ 77 h 222"/>
              <a:gd name="T20" fmla="*/ 0 w 223"/>
              <a:gd name="T21" fmla="*/ 140 h 222"/>
              <a:gd name="T22" fmla="*/ 217 w 223"/>
              <a:gd name="T23" fmla="*/ 145 h 222"/>
              <a:gd name="T24" fmla="*/ 223 w 223"/>
              <a:gd name="T25" fmla="*/ 82 h 222"/>
              <a:gd name="T26" fmla="*/ 212 w 223"/>
              <a:gd name="T27" fmla="*/ 134 h 222"/>
              <a:gd name="T28" fmla="*/ 11 w 223"/>
              <a:gd name="T29" fmla="*/ 134 h 222"/>
              <a:gd name="T30" fmla="*/ 212 w 223"/>
              <a:gd name="T31" fmla="*/ 88 h 222"/>
              <a:gd name="T32" fmla="*/ 217 w 223"/>
              <a:gd name="T33" fmla="*/ 0 h 222"/>
              <a:gd name="T34" fmla="*/ 6 w 223"/>
              <a:gd name="T35" fmla="*/ 0 h 222"/>
              <a:gd name="T36" fmla="*/ 0 w 223"/>
              <a:gd name="T37" fmla="*/ 62 h 222"/>
              <a:gd name="T38" fmla="*/ 217 w 223"/>
              <a:gd name="T39" fmla="*/ 67 h 222"/>
              <a:gd name="T40" fmla="*/ 223 w 223"/>
              <a:gd name="T41" fmla="*/ 5 h 222"/>
              <a:gd name="T42" fmla="*/ 212 w 223"/>
              <a:gd name="T43" fmla="*/ 57 h 222"/>
              <a:gd name="T44" fmla="*/ 11 w 223"/>
              <a:gd name="T45" fmla="*/ 57 h 222"/>
              <a:gd name="T46" fmla="*/ 212 w 223"/>
              <a:gd name="T47" fmla="*/ 10 h 222"/>
              <a:gd name="T48" fmla="*/ 217 w 223"/>
              <a:gd name="T49" fmla="*/ 155 h 222"/>
              <a:gd name="T50" fmla="*/ 6 w 223"/>
              <a:gd name="T51" fmla="*/ 155 h 222"/>
              <a:gd name="T52" fmla="*/ 0 w 223"/>
              <a:gd name="T53" fmla="*/ 217 h 222"/>
              <a:gd name="T54" fmla="*/ 217 w 223"/>
              <a:gd name="T55" fmla="*/ 222 h 222"/>
              <a:gd name="T56" fmla="*/ 223 w 223"/>
              <a:gd name="T57" fmla="*/ 160 h 222"/>
              <a:gd name="T58" fmla="*/ 212 w 223"/>
              <a:gd name="T59" fmla="*/ 212 h 222"/>
              <a:gd name="T60" fmla="*/ 11 w 223"/>
              <a:gd name="T61" fmla="*/ 212 h 222"/>
              <a:gd name="T62" fmla="*/ 212 w 223"/>
              <a:gd name="T63"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22">
                <a:moveTo>
                  <a:pt x="31" y="120"/>
                </a:moveTo>
                <a:cubicBezTo>
                  <a:pt x="36" y="120"/>
                  <a:pt x="40" y="116"/>
                  <a:pt x="40" y="111"/>
                </a:cubicBezTo>
                <a:cubicBezTo>
                  <a:pt x="40" y="106"/>
                  <a:pt x="36" y="102"/>
                  <a:pt x="31" y="102"/>
                </a:cubicBezTo>
                <a:cubicBezTo>
                  <a:pt x="27" y="102"/>
                  <a:pt x="23" y="106"/>
                  <a:pt x="23" y="111"/>
                </a:cubicBezTo>
                <a:cubicBezTo>
                  <a:pt x="23" y="116"/>
                  <a:pt x="27" y="120"/>
                  <a:pt x="31" y="120"/>
                </a:cubicBezTo>
                <a:close/>
                <a:moveTo>
                  <a:pt x="31" y="42"/>
                </a:moveTo>
                <a:cubicBezTo>
                  <a:pt x="31" y="42"/>
                  <a:pt x="31" y="42"/>
                  <a:pt x="31" y="42"/>
                </a:cubicBezTo>
                <a:cubicBezTo>
                  <a:pt x="36" y="42"/>
                  <a:pt x="40" y="38"/>
                  <a:pt x="40" y="34"/>
                </a:cubicBezTo>
                <a:cubicBezTo>
                  <a:pt x="40" y="29"/>
                  <a:pt x="36" y="25"/>
                  <a:pt x="31" y="25"/>
                </a:cubicBezTo>
                <a:cubicBezTo>
                  <a:pt x="27" y="25"/>
                  <a:pt x="23" y="29"/>
                  <a:pt x="23" y="34"/>
                </a:cubicBezTo>
                <a:cubicBezTo>
                  <a:pt x="23" y="38"/>
                  <a:pt x="27" y="42"/>
                  <a:pt x="31" y="42"/>
                </a:cubicBezTo>
                <a:close/>
                <a:moveTo>
                  <a:pt x="31" y="197"/>
                </a:moveTo>
                <a:cubicBezTo>
                  <a:pt x="31" y="197"/>
                  <a:pt x="31" y="197"/>
                  <a:pt x="31" y="197"/>
                </a:cubicBezTo>
                <a:cubicBezTo>
                  <a:pt x="36" y="197"/>
                  <a:pt x="40" y="193"/>
                  <a:pt x="40" y="188"/>
                </a:cubicBezTo>
                <a:cubicBezTo>
                  <a:pt x="40" y="183"/>
                  <a:pt x="36" y="179"/>
                  <a:pt x="31" y="179"/>
                </a:cubicBezTo>
                <a:cubicBezTo>
                  <a:pt x="27" y="179"/>
                  <a:pt x="23" y="183"/>
                  <a:pt x="23" y="188"/>
                </a:cubicBezTo>
                <a:cubicBezTo>
                  <a:pt x="23" y="193"/>
                  <a:pt x="27" y="197"/>
                  <a:pt x="31" y="197"/>
                </a:cubicBezTo>
                <a:close/>
                <a:moveTo>
                  <a:pt x="217" y="77"/>
                </a:moveTo>
                <a:cubicBezTo>
                  <a:pt x="217" y="77"/>
                  <a:pt x="217" y="77"/>
                  <a:pt x="217" y="77"/>
                </a:cubicBezTo>
                <a:cubicBezTo>
                  <a:pt x="6" y="77"/>
                  <a:pt x="6" y="77"/>
                  <a:pt x="6" y="77"/>
                </a:cubicBezTo>
                <a:cubicBezTo>
                  <a:pt x="3" y="77"/>
                  <a:pt x="0" y="80"/>
                  <a:pt x="0" y="82"/>
                </a:cubicBezTo>
                <a:cubicBezTo>
                  <a:pt x="0" y="140"/>
                  <a:pt x="0" y="140"/>
                  <a:pt x="0" y="140"/>
                </a:cubicBezTo>
                <a:cubicBezTo>
                  <a:pt x="0" y="142"/>
                  <a:pt x="3" y="145"/>
                  <a:pt x="6" y="145"/>
                </a:cubicBezTo>
                <a:cubicBezTo>
                  <a:pt x="217" y="145"/>
                  <a:pt x="217" y="145"/>
                  <a:pt x="217" y="145"/>
                </a:cubicBezTo>
                <a:cubicBezTo>
                  <a:pt x="220" y="145"/>
                  <a:pt x="223" y="142"/>
                  <a:pt x="223" y="140"/>
                </a:cubicBezTo>
                <a:cubicBezTo>
                  <a:pt x="223" y="82"/>
                  <a:pt x="223" y="82"/>
                  <a:pt x="223" y="82"/>
                </a:cubicBezTo>
                <a:cubicBezTo>
                  <a:pt x="223" y="80"/>
                  <a:pt x="220" y="77"/>
                  <a:pt x="217" y="77"/>
                </a:cubicBezTo>
                <a:close/>
                <a:moveTo>
                  <a:pt x="212" y="134"/>
                </a:moveTo>
                <a:cubicBezTo>
                  <a:pt x="212" y="134"/>
                  <a:pt x="212" y="134"/>
                  <a:pt x="212" y="134"/>
                </a:cubicBezTo>
                <a:cubicBezTo>
                  <a:pt x="11" y="134"/>
                  <a:pt x="11" y="134"/>
                  <a:pt x="11" y="134"/>
                </a:cubicBezTo>
                <a:cubicBezTo>
                  <a:pt x="11" y="88"/>
                  <a:pt x="11" y="88"/>
                  <a:pt x="11" y="88"/>
                </a:cubicBezTo>
                <a:cubicBezTo>
                  <a:pt x="212" y="88"/>
                  <a:pt x="212" y="88"/>
                  <a:pt x="212" y="88"/>
                </a:cubicBezTo>
                <a:cubicBezTo>
                  <a:pt x="212" y="134"/>
                  <a:pt x="212" y="134"/>
                  <a:pt x="212" y="134"/>
                </a:cubicBezTo>
                <a:close/>
                <a:moveTo>
                  <a:pt x="217" y="0"/>
                </a:moveTo>
                <a:cubicBezTo>
                  <a:pt x="217" y="0"/>
                  <a:pt x="217" y="0"/>
                  <a:pt x="217" y="0"/>
                </a:cubicBezTo>
                <a:cubicBezTo>
                  <a:pt x="6" y="0"/>
                  <a:pt x="6" y="0"/>
                  <a:pt x="6" y="0"/>
                </a:cubicBezTo>
                <a:cubicBezTo>
                  <a:pt x="3" y="0"/>
                  <a:pt x="0" y="2"/>
                  <a:pt x="0" y="5"/>
                </a:cubicBezTo>
                <a:cubicBezTo>
                  <a:pt x="0" y="62"/>
                  <a:pt x="0" y="62"/>
                  <a:pt x="0" y="62"/>
                </a:cubicBezTo>
                <a:cubicBezTo>
                  <a:pt x="0" y="65"/>
                  <a:pt x="3" y="67"/>
                  <a:pt x="6" y="67"/>
                </a:cubicBezTo>
                <a:cubicBezTo>
                  <a:pt x="217" y="67"/>
                  <a:pt x="217" y="67"/>
                  <a:pt x="217" y="67"/>
                </a:cubicBezTo>
                <a:cubicBezTo>
                  <a:pt x="220" y="67"/>
                  <a:pt x="223" y="65"/>
                  <a:pt x="223" y="62"/>
                </a:cubicBezTo>
                <a:cubicBezTo>
                  <a:pt x="223" y="5"/>
                  <a:pt x="223" y="5"/>
                  <a:pt x="223" y="5"/>
                </a:cubicBezTo>
                <a:cubicBezTo>
                  <a:pt x="223" y="2"/>
                  <a:pt x="220" y="0"/>
                  <a:pt x="217" y="0"/>
                </a:cubicBezTo>
                <a:close/>
                <a:moveTo>
                  <a:pt x="212" y="57"/>
                </a:moveTo>
                <a:cubicBezTo>
                  <a:pt x="212" y="57"/>
                  <a:pt x="212" y="57"/>
                  <a:pt x="212" y="57"/>
                </a:cubicBezTo>
                <a:cubicBezTo>
                  <a:pt x="11" y="57"/>
                  <a:pt x="11" y="57"/>
                  <a:pt x="11" y="57"/>
                </a:cubicBezTo>
                <a:cubicBezTo>
                  <a:pt x="11" y="10"/>
                  <a:pt x="11" y="10"/>
                  <a:pt x="11" y="10"/>
                </a:cubicBezTo>
                <a:cubicBezTo>
                  <a:pt x="212" y="10"/>
                  <a:pt x="212" y="10"/>
                  <a:pt x="212" y="10"/>
                </a:cubicBezTo>
                <a:cubicBezTo>
                  <a:pt x="212" y="57"/>
                  <a:pt x="212" y="57"/>
                  <a:pt x="212" y="57"/>
                </a:cubicBezTo>
                <a:close/>
                <a:moveTo>
                  <a:pt x="217" y="155"/>
                </a:moveTo>
                <a:cubicBezTo>
                  <a:pt x="217" y="155"/>
                  <a:pt x="217" y="155"/>
                  <a:pt x="217" y="155"/>
                </a:cubicBezTo>
                <a:cubicBezTo>
                  <a:pt x="6" y="155"/>
                  <a:pt x="6" y="155"/>
                  <a:pt x="6" y="155"/>
                </a:cubicBezTo>
                <a:cubicBezTo>
                  <a:pt x="3" y="155"/>
                  <a:pt x="0" y="157"/>
                  <a:pt x="0" y="160"/>
                </a:cubicBezTo>
                <a:cubicBezTo>
                  <a:pt x="0" y="217"/>
                  <a:pt x="0" y="217"/>
                  <a:pt x="0" y="217"/>
                </a:cubicBezTo>
                <a:cubicBezTo>
                  <a:pt x="0" y="220"/>
                  <a:pt x="3" y="222"/>
                  <a:pt x="6" y="222"/>
                </a:cubicBezTo>
                <a:cubicBezTo>
                  <a:pt x="217" y="222"/>
                  <a:pt x="217" y="222"/>
                  <a:pt x="217" y="222"/>
                </a:cubicBezTo>
                <a:cubicBezTo>
                  <a:pt x="220" y="222"/>
                  <a:pt x="223" y="220"/>
                  <a:pt x="223" y="217"/>
                </a:cubicBezTo>
                <a:cubicBezTo>
                  <a:pt x="223" y="160"/>
                  <a:pt x="223" y="160"/>
                  <a:pt x="223" y="160"/>
                </a:cubicBezTo>
                <a:cubicBezTo>
                  <a:pt x="223" y="157"/>
                  <a:pt x="220" y="155"/>
                  <a:pt x="217" y="155"/>
                </a:cubicBezTo>
                <a:close/>
                <a:moveTo>
                  <a:pt x="212" y="212"/>
                </a:moveTo>
                <a:cubicBezTo>
                  <a:pt x="212" y="212"/>
                  <a:pt x="212" y="212"/>
                  <a:pt x="212" y="212"/>
                </a:cubicBezTo>
                <a:cubicBezTo>
                  <a:pt x="11" y="212"/>
                  <a:pt x="11" y="212"/>
                  <a:pt x="11" y="212"/>
                </a:cubicBezTo>
                <a:cubicBezTo>
                  <a:pt x="11" y="165"/>
                  <a:pt x="11" y="165"/>
                  <a:pt x="11" y="165"/>
                </a:cubicBezTo>
                <a:cubicBezTo>
                  <a:pt x="212" y="165"/>
                  <a:pt x="212" y="165"/>
                  <a:pt x="212" y="165"/>
                </a:cubicBezTo>
                <a:cubicBezTo>
                  <a:pt x="212" y="212"/>
                  <a:pt x="212" y="212"/>
                  <a:pt x="212" y="2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17"/>
          <p:cNvSpPr>
            <a:spLocks noEditPoints="1"/>
          </p:cNvSpPr>
          <p:nvPr/>
        </p:nvSpPr>
        <p:spPr bwMode="auto">
          <a:xfrm>
            <a:off x="1346501" y="3457888"/>
            <a:ext cx="395237" cy="257142"/>
          </a:xfrm>
          <a:custGeom>
            <a:avLst/>
            <a:gdLst>
              <a:gd name="T0" fmla="*/ 35 w 281"/>
              <a:gd name="T1" fmla="*/ 0 h 183"/>
              <a:gd name="T2" fmla="*/ 35 w 281"/>
              <a:gd name="T3" fmla="*/ 0 h 183"/>
              <a:gd name="T4" fmla="*/ 246 w 281"/>
              <a:gd name="T5" fmla="*/ 0 h 183"/>
              <a:gd name="T6" fmla="*/ 255 w 281"/>
              <a:gd name="T7" fmla="*/ 8 h 183"/>
              <a:gd name="T8" fmla="*/ 255 w 281"/>
              <a:gd name="T9" fmla="*/ 9 h 183"/>
              <a:gd name="T10" fmla="*/ 255 w 281"/>
              <a:gd name="T11" fmla="*/ 149 h 183"/>
              <a:gd name="T12" fmla="*/ 246 w 281"/>
              <a:gd name="T13" fmla="*/ 157 h 183"/>
              <a:gd name="T14" fmla="*/ 246 w 281"/>
              <a:gd name="T15" fmla="*/ 157 h 183"/>
              <a:gd name="T16" fmla="*/ 35 w 281"/>
              <a:gd name="T17" fmla="*/ 157 h 183"/>
              <a:gd name="T18" fmla="*/ 26 w 281"/>
              <a:gd name="T19" fmla="*/ 149 h 183"/>
              <a:gd name="T20" fmla="*/ 26 w 281"/>
              <a:gd name="T21" fmla="*/ 148 h 183"/>
              <a:gd name="T22" fmla="*/ 26 w 281"/>
              <a:gd name="T23" fmla="*/ 8 h 183"/>
              <a:gd name="T24" fmla="*/ 35 w 281"/>
              <a:gd name="T25" fmla="*/ 0 h 183"/>
              <a:gd name="T26" fmla="*/ 9 w 281"/>
              <a:gd name="T27" fmla="*/ 183 h 183"/>
              <a:gd name="T28" fmla="*/ 9 w 281"/>
              <a:gd name="T29" fmla="*/ 183 h 183"/>
              <a:gd name="T30" fmla="*/ 0 w 281"/>
              <a:gd name="T31" fmla="*/ 174 h 183"/>
              <a:gd name="T32" fmla="*/ 9 w 281"/>
              <a:gd name="T33" fmla="*/ 165 h 183"/>
              <a:gd name="T34" fmla="*/ 272 w 281"/>
              <a:gd name="T35" fmla="*/ 165 h 183"/>
              <a:gd name="T36" fmla="*/ 281 w 281"/>
              <a:gd name="T37" fmla="*/ 174 h 183"/>
              <a:gd name="T38" fmla="*/ 272 w 281"/>
              <a:gd name="T39" fmla="*/ 183 h 183"/>
              <a:gd name="T40" fmla="*/ 9 w 281"/>
              <a:gd name="T41" fmla="*/ 183 h 183"/>
              <a:gd name="T42" fmla="*/ 238 w 281"/>
              <a:gd name="T43" fmla="*/ 17 h 183"/>
              <a:gd name="T44" fmla="*/ 238 w 281"/>
              <a:gd name="T45" fmla="*/ 17 h 183"/>
              <a:gd name="T46" fmla="*/ 43 w 281"/>
              <a:gd name="T47" fmla="*/ 17 h 183"/>
              <a:gd name="T48" fmla="*/ 43 w 281"/>
              <a:gd name="T49" fmla="*/ 140 h 183"/>
              <a:gd name="T50" fmla="*/ 238 w 281"/>
              <a:gd name="T51" fmla="*/ 140 h 183"/>
              <a:gd name="T52" fmla="*/ 238 w 281"/>
              <a:gd name="T53" fmla="*/ 1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1" h="183">
                <a:moveTo>
                  <a:pt x="35" y="0"/>
                </a:moveTo>
                <a:cubicBezTo>
                  <a:pt x="35" y="0"/>
                  <a:pt x="35" y="0"/>
                  <a:pt x="35" y="0"/>
                </a:cubicBezTo>
                <a:cubicBezTo>
                  <a:pt x="246" y="0"/>
                  <a:pt x="246" y="0"/>
                  <a:pt x="246" y="0"/>
                </a:cubicBezTo>
                <a:cubicBezTo>
                  <a:pt x="251" y="0"/>
                  <a:pt x="255" y="4"/>
                  <a:pt x="255" y="8"/>
                </a:cubicBezTo>
                <a:cubicBezTo>
                  <a:pt x="255" y="9"/>
                  <a:pt x="255" y="9"/>
                  <a:pt x="255" y="9"/>
                </a:cubicBezTo>
                <a:cubicBezTo>
                  <a:pt x="255" y="149"/>
                  <a:pt x="255" y="149"/>
                  <a:pt x="255" y="149"/>
                </a:cubicBezTo>
                <a:cubicBezTo>
                  <a:pt x="255" y="153"/>
                  <a:pt x="251" y="157"/>
                  <a:pt x="246" y="157"/>
                </a:cubicBezTo>
                <a:cubicBezTo>
                  <a:pt x="246" y="157"/>
                  <a:pt x="246" y="157"/>
                  <a:pt x="246" y="157"/>
                </a:cubicBezTo>
                <a:cubicBezTo>
                  <a:pt x="35" y="157"/>
                  <a:pt x="35" y="157"/>
                  <a:pt x="35" y="157"/>
                </a:cubicBezTo>
                <a:cubicBezTo>
                  <a:pt x="30" y="157"/>
                  <a:pt x="26" y="153"/>
                  <a:pt x="26" y="149"/>
                </a:cubicBezTo>
                <a:cubicBezTo>
                  <a:pt x="26" y="148"/>
                  <a:pt x="26" y="148"/>
                  <a:pt x="26" y="148"/>
                </a:cubicBezTo>
                <a:cubicBezTo>
                  <a:pt x="26" y="8"/>
                  <a:pt x="26" y="8"/>
                  <a:pt x="26" y="8"/>
                </a:cubicBezTo>
                <a:cubicBezTo>
                  <a:pt x="26" y="4"/>
                  <a:pt x="30" y="0"/>
                  <a:pt x="35" y="0"/>
                </a:cubicBezTo>
                <a:close/>
                <a:moveTo>
                  <a:pt x="9" y="183"/>
                </a:moveTo>
                <a:cubicBezTo>
                  <a:pt x="9" y="183"/>
                  <a:pt x="9" y="183"/>
                  <a:pt x="9" y="183"/>
                </a:cubicBezTo>
                <a:cubicBezTo>
                  <a:pt x="4" y="183"/>
                  <a:pt x="0" y="179"/>
                  <a:pt x="0" y="174"/>
                </a:cubicBezTo>
                <a:cubicBezTo>
                  <a:pt x="0" y="169"/>
                  <a:pt x="4" y="165"/>
                  <a:pt x="9" y="165"/>
                </a:cubicBezTo>
                <a:cubicBezTo>
                  <a:pt x="272" y="165"/>
                  <a:pt x="272" y="165"/>
                  <a:pt x="272" y="165"/>
                </a:cubicBezTo>
                <a:cubicBezTo>
                  <a:pt x="277" y="165"/>
                  <a:pt x="281" y="169"/>
                  <a:pt x="281" y="174"/>
                </a:cubicBezTo>
                <a:cubicBezTo>
                  <a:pt x="281" y="179"/>
                  <a:pt x="277" y="183"/>
                  <a:pt x="272" y="183"/>
                </a:cubicBezTo>
                <a:cubicBezTo>
                  <a:pt x="9" y="183"/>
                  <a:pt x="9" y="183"/>
                  <a:pt x="9" y="183"/>
                </a:cubicBezTo>
                <a:close/>
                <a:moveTo>
                  <a:pt x="238" y="17"/>
                </a:moveTo>
                <a:cubicBezTo>
                  <a:pt x="238" y="17"/>
                  <a:pt x="238" y="17"/>
                  <a:pt x="238" y="17"/>
                </a:cubicBezTo>
                <a:cubicBezTo>
                  <a:pt x="43" y="17"/>
                  <a:pt x="43" y="17"/>
                  <a:pt x="43" y="17"/>
                </a:cubicBezTo>
                <a:cubicBezTo>
                  <a:pt x="43" y="140"/>
                  <a:pt x="43" y="140"/>
                  <a:pt x="43" y="140"/>
                </a:cubicBezTo>
                <a:cubicBezTo>
                  <a:pt x="238" y="140"/>
                  <a:pt x="238" y="140"/>
                  <a:pt x="238" y="140"/>
                </a:cubicBezTo>
                <a:cubicBezTo>
                  <a:pt x="238" y="17"/>
                  <a:pt x="238" y="17"/>
                  <a:pt x="238"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Rectangle 18"/>
          <p:cNvSpPr>
            <a:spLocks noChangeArrowheads="1"/>
          </p:cNvSpPr>
          <p:nvPr/>
        </p:nvSpPr>
        <p:spPr bwMode="auto">
          <a:xfrm>
            <a:off x="1429041" y="2491227"/>
            <a:ext cx="9365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b="1" dirty="0">
                <a:solidFill>
                  <a:schemeClr val="bg1"/>
                </a:solidFill>
                <a:cs typeface="+mn-ea"/>
                <a:sym typeface="+mn-lt"/>
              </a:rPr>
              <a:t>02</a:t>
            </a:r>
          </a:p>
        </p:txBody>
      </p:sp>
      <p:sp>
        <p:nvSpPr>
          <p:cNvPr id="53" name="Rectangle 19"/>
          <p:cNvSpPr>
            <a:spLocks noChangeArrowheads="1"/>
          </p:cNvSpPr>
          <p:nvPr/>
        </p:nvSpPr>
        <p:spPr bwMode="auto">
          <a:xfrm>
            <a:off x="1102059" y="3835664"/>
            <a:ext cx="9365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b="1" dirty="0">
                <a:solidFill>
                  <a:schemeClr val="bg1"/>
                </a:solidFill>
                <a:cs typeface="+mn-ea"/>
                <a:sym typeface="+mn-lt"/>
              </a:rPr>
              <a:t>01</a:t>
            </a:r>
          </a:p>
        </p:txBody>
      </p:sp>
      <p:sp>
        <p:nvSpPr>
          <p:cNvPr id="54" name="Rectangle 20"/>
          <p:cNvSpPr>
            <a:spLocks noChangeArrowheads="1"/>
          </p:cNvSpPr>
          <p:nvPr/>
        </p:nvSpPr>
        <p:spPr bwMode="auto">
          <a:xfrm>
            <a:off x="2795701" y="2491227"/>
            <a:ext cx="9365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b="1" dirty="0">
                <a:solidFill>
                  <a:schemeClr val="bg1"/>
                </a:solidFill>
                <a:cs typeface="+mn-ea"/>
                <a:sym typeface="+mn-lt"/>
              </a:rPr>
              <a:t>03</a:t>
            </a:r>
          </a:p>
        </p:txBody>
      </p:sp>
      <p:sp>
        <p:nvSpPr>
          <p:cNvPr id="55" name="Rectangle 22"/>
          <p:cNvSpPr>
            <a:spLocks noChangeArrowheads="1"/>
          </p:cNvSpPr>
          <p:nvPr/>
        </p:nvSpPr>
        <p:spPr bwMode="auto">
          <a:xfrm>
            <a:off x="4017917" y="4022965"/>
            <a:ext cx="9365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1000" b="1" dirty="0">
                <a:solidFill>
                  <a:schemeClr val="bg1"/>
                </a:solidFill>
                <a:cs typeface="+mn-ea"/>
                <a:sym typeface="+mn-lt"/>
              </a:rPr>
              <a:t>05</a:t>
            </a:r>
          </a:p>
        </p:txBody>
      </p:sp>
      <p:sp>
        <p:nvSpPr>
          <p:cNvPr id="56" name="Rectangle 20"/>
          <p:cNvSpPr>
            <a:spLocks noChangeArrowheads="1"/>
          </p:cNvSpPr>
          <p:nvPr/>
        </p:nvSpPr>
        <p:spPr bwMode="auto">
          <a:xfrm>
            <a:off x="3763949" y="3172176"/>
            <a:ext cx="9365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1000" b="1" dirty="0">
                <a:solidFill>
                  <a:schemeClr val="bg1"/>
                </a:solidFill>
                <a:cs typeface="+mn-ea"/>
                <a:sym typeface="+mn-lt"/>
              </a:rPr>
              <a:t>04</a:t>
            </a:r>
            <a:endParaRPr lang="zh-CN" altLang="zh-CN" sz="1000" b="1" dirty="0">
              <a:solidFill>
                <a:schemeClr val="bg1"/>
              </a:solidFill>
              <a:cs typeface="+mn-ea"/>
              <a:sym typeface="+mn-lt"/>
            </a:endParaRPr>
          </a:p>
        </p:txBody>
      </p:sp>
      <p:grpSp>
        <p:nvGrpSpPr>
          <p:cNvPr id="57" name="组合 56"/>
          <p:cNvGrpSpPr/>
          <p:nvPr/>
        </p:nvGrpSpPr>
        <p:grpSpPr>
          <a:xfrm>
            <a:off x="5401400" y="3988044"/>
            <a:ext cx="2956810" cy="2308560"/>
            <a:chOff x="9805" y="2066"/>
            <a:chExt cx="4657" cy="3636"/>
          </a:xfrm>
        </p:grpSpPr>
        <p:sp>
          <p:nvSpPr>
            <p:cNvPr id="58" name="矩形 57"/>
            <p:cNvSpPr/>
            <p:nvPr/>
          </p:nvSpPr>
          <p:spPr>
            <a:xfrm>
              <a:off x="9968" y="2066"/>
              <a:ext cx="4064" cy="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a:solidFill>
                    <a:schemeClr val="bg1"/>
                  </a:solidFill>
                  <a:cs typeface="+mn-ea"/>
                  <a:sym typeface="+mn-lt"/>
                </a:rPr>
                <a:t>点击添加标题</a:t>
              </a:r>
            </a:p>
          </p:txBody>
        </p:sp>
        <p:sp>
          <p:nvSpPr>
            <p:cNvPr id="59" name="文本框 58"/>
            <p:cNvSpPr txBox="1"/>
            <p:nvPr/>
          </p:nvSpPr>
          <p:spPr>
            <a:xfrm>
              <a:off x="9805" y="2648"/>
              <a:ext cx="4657" cy="3054"/>
            </a:xfrm>
            <a:prstGeom prst="rect">
              <a:avLst/>
            </a:prstGeom>
            <a:noFill/>
          </p:spPr>
          <p:txBody>
            <a:bodyPr wrap="square" rtlCol="0">
              <a:spAutoFit/>
            </a:bodyPr>
            <a:lstStyle/>
            <a:p>
              <a:pPr defTabSz="963295">
                <a:lnSpc>
                  <a:spcPct val="150000"/>
                </a:lnSpc>
              </a:pPr>
              <a:r>
                <a:rPr lang="zh-CN" altLang="en-US" sz="1600" dirty="0">
                  <a:solidFill>
                    <a:schemeClr val="tx1">
                      <a:lumMod val="50000"/>
                      <a:lumOff val="50000"/>
                    </a:schemeClr>
                  </a:solidFill>
                  <a:cs typeface="+mn-ea"/>
                  <a:sym typeface="+mn-lt"/>
                </a:rPr>
                <a:t>添加文本添加文本添加描述文字添加描述文字添加描述文字添加描述文字添加描述添加文本添加文本添加描述文字添加描述文字添加描述文字添加描</a:t>
              </a:r>
            </a:p>
          </p:txBody>
        </p:sp>
      </p:grpSp>
      <p:grpSp>
        <p:nvGrpSpPr>
          <p:cNvPr id="60" name="组合 59"/>
          <p:cNvGrpSpPr/>
          <p:nvPr/>
        </p:nvGrpSpPr>
        <p:grpSpPr>
          <a:xfrm>
            <a:off x="8672470" y="3988044"/>
            <a:ext cx="2956810" cy="2308560"/>
            <a:chOff x="9805" y="2066"/>
            <a:chExt cx="4657" cy="3636"/>
          </a:xfrm>
        </p:grpSpPr>
        <p:sp>
          <p:nvSpPr>
            <p:cNvPr id="61" name="矩形 60"/>
            <p:cNvSpPr/>
            <p:nvPr/>
          </p:nvSpPr>
          <p:spPr>
            <a:xfrm>
              <a:off x="9968" y="2066"/>
              <a:ext cx="4064" cy="5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solidFill>
                    <a:schemeClr val="bg1"/>
                  </a:solidFill>
                  <a:cs typeface="+mn-ea"/>
                  <a:sym typeface="+mn-lt"/>
                </a:rPr>
                <a:t>点击添加标题</a:t>
              </a:r>
            </a:p>
          </p:txBody>
        </p:sp>
        <p:sp>
          <p:nvSpPr>
            <p:cNvPr id="62" name="文本框 61"/>
            <p:cNvSpPr txBox="1"/>
            <p:nvPr/>
          </p:nvSpPr>
          <p:spPr>
            <a:xfrm>
              <a:off x="9805" y="2648"/>
              <a:ext cx="4657" cy="3054"/>
            </a:xfrm>
            <a:prstGeom prst="rect">
              <a:avLst/>
            </a:prstGeom>
            <a:noFill/>
          </p:spPr>
          <p:txBody>
            <a:bodyPr wrap="square" rtlCol="0">
              <a:spAutoFit/>
            </a:bodyPr>
            <a:lstStyle/>
            <a:p>
              <a:pPr defTabSz="963295">
                <a:lnSpc>
                  <a:spcPct val="150000"/>
                </a:lnSpc>
              </a:pPr>
              <a:r>
                <a:rPr lang="zh-CN" altLang="en-US" sz="1600" dirty="0">
                  <a:solidFill>
                    <a:schemeClr val="tx1">
                      <a:lumMod val="50000"/>
                      <a:lumOff val="50000"/>
                    </a:schemeClr>
                  </a:solidFill>
                  <a:cs typeface="+mn-ea"/>
                  <a:sym typeface="+mn-lt"/>
                </a:rPr>
                <a:t>添加文本添加文本添加描述文字添加描述文字添加描述文字添加描述文字添加描述添加文本添加文本添加描述文字添加描述文字添加描述文字添加描</a:t>
              </a:r>
            </a:p>
          </p:txBody>
        </p:sp>
      </p:grpSp>
      <p:sp>
        <p:nvSpPr>
          <p:cNvPr id="2" name="标题 1"/>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2500"/>
                                      </p:stCondLst>
                                      <p:childTnLst>
                                        <p:set>
                                          <p:cBhvr>
                                            <p:cTn id="6" dur="1" fill="hold">
                                              <p:stCondLst>
                                                <p:cond delay="0"/>
                                              </p:stCondLst>
                                            </p:cTn>
                                            <p:tgtEl>
                                              <p:spTgt spid="43"/>
                                            </p:tgtEl>
                                            <p:attrNameLst>
                                              <p:attrName>style.visibility</p:attrName>
                                            </p:attrNameLst>
                                          </p:cBhvr>
                                          <p:to>
                                            <p:strVal val="visible"/>
                                          </p:to>
                                        </p:set>
                                        <p:anim calcmode="lin" valueType="num" p14:bounceEnd="60000">
                                          <p:cBhvr additive="base">
                                            <p:cTn id="7" dur="75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2700"/>
                                      </p:stCondLst>
                                      <p:childTnLst>
                                        <p:set>
                                          <p:cBhvr>
                                            <p:cTn id="10" dur="1" fill="hold">
                                              <p:stCondLst>
                                                <p:cond delay="0"/>
                                              </p:stCondLst>
                                            </p:cTn>
                                            <p:tgtEl>
                                              <p:spTgt spid="41"/>
                                            </p:tgtEl>
                                            <p:attrNameLst>
                                              <p:attrName>style.visibility</p:attrName>
                                            </p:attrNameLst>
                                          </p:cBhvr>
                                          <p:to>
                                            <p:strVal val="visible"/>
                                          </p:to>
                                        </p:set>
                                        <p:anim calcmode="lin" valueType="num" p14:bounceEnd="60000">
                                          <p:cBhvr additive="base">
                                            <p:cTn id="11" dur="750" fill="hold"/>
                                            <p:tgtEl>
                                              <p:spTgt spid="41"/>
                                            </p:tgtEl>
                                            <p:attrNameLst>
                                              <p:attrName>ppt_x</p:attrName>
                                            </p:attrNameLst>
                                          </p:cBhvr>
                                          <p:tavLst>
                                            <p:tav tm="0">
                                              <p:val>
                                                <p:strVal val="#ppt_x"/>
                                              </p:val>
                                            </p:tav>
                                            <p:tav tm="100000">
                                              <p:val>
                                                <p:strVal val="#ppt_x"/>
                                              </p:val>
                                            </p:tav>
                                          </p:tavLst>
                                        </p:anim>
                                        <p:anim calcmode="lin" valueType="num" p14:bounceEnd="60000">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700"/>
                                      </p:stCondLst>
                                      <p:childTnLst>
                                        <p:set>
                                          <p:cBhvr>
                                            <p:cTn id="14" dur="1" fill="hold">
                                              <p:stCondLst>
                                                <p:cond delay="0"/>
                                              </p:stCondLst>
                                            </p:cTn>
                                            <p:tgtEl>
                                              <p:spTgt spid="51"/>
                                            </p:tgtEl>
                                            <p:attrNameLst>
                                              <p:attrName>style.visibility</p:attrName>
                                            </p:attrNameLst>
                                          </p:cBhvr>
                                          <p:to>
                                            <p:strVal val="visible"/>
                                          </p:to>
                                        </p:set>
                                        <p:anim calcmode="lin" valueType="num">
                                          <p:cBhvr>
                                            <p:cTn id="15" dur="300" fill="hold"/>
                                            <p:tgtEl>
                                              <p:spTgt spid="51"/>
                                            </p:tgtEl>
                                            <p:attrNameLst>
                                              <p:attrName>ppt_w</p:attrName>
                                            </p:attrNameLst>
                                          </p:cBhvr>
                                          <p:tavLst>
                                            <p:tav tm="0">
                                              <p:val>
                                                <p:fltVal val="0"/>
                                              </p:val>
                                            </p:tav>
                                            <p:tav tm="100000">
                                              <p:val>
                                                <p:strVal val="#ppt_w"/>
                                              </p:val>
                                            </p:tav>
                                          </p:tavLst>
                                        </p:anim>
                                        <p:anim calcmode="lin" valueType="num">
                                          <p:cBhvr>
                                            <p:cTn id="16" dur="300" fill="hold"/>
                                            <p:tgtEl>
                                              <p:spTgt spid="51"/>
                                            </p:tgtEl>
                                            <p:attrNameLst>
                                              <p:attrName>ppt_h</p:attrName>
                                            </p:attrNameLst>
                                          </p:cBhvr>
                                          <p:tavLst>
                                            <p:tav tm="0">
                                              <p:val>
                                                <p:fltVal val="0"/>
                                              </p:val>
                                            </p:tav>
                                            <p:tav tm="100000">
                                              <p:val>
                                                <p:strVal val="#ppt_h"/>
                                              </p:val>
                                            </p:tav>
                                          </p:tavLst>
                                        </p:anim>
                                        <p:animEffect transition="in" filter="fade">
                                          <p:cBhvr>
                                            <p:cTn id="17" dur="300"/>
                                            <p:tgtEl>
                                              <p:spTgt spid="51"/>
                                            </p:tgtEl>
                                          </p:cBhvr>
                                        </p:animEffect>
                                      </p:childTnLst>
                                    </p:cTn>
                                  </p:par>
                                  <p:par>
                                    <p:cTn id="18" presetID="6" presetClass="emph" presetSubtype="0" autoRev="1" fill="hold" grpId="1" nodeType="withEffect">
                                      <p:stCondLst>
                                        <p:cond delay="3000"/>
                                      </p:stCondLst>
                                      <p:childTnLst>
                                        <p:animScale>
                                          <p:cBhvr>
                                            <p:cTn id="19" dur="150" fill="hold"/>
                                            <p:tgtEl>
                                              <p:spTgt spid="51"/>
                                            </p:tgtEl>
                                          </p:cBhvr>
                                          <p:by x="110000" y="110000"/>
                                        </p:animScale>
                                      </p:childTnLst>
                                    </p:cTn>
                                  </p:par>
                                  <p:par>
                                    <p:cTn id="20" presetID="53" presetClass="entr" presetSubtype="16" fill="hold" grpId="0" nodeType="withEffect">
                                      <p:stCondLst>
                                        <p:cond delay="2700"/>
                                      </p:stCondLst>
                                      <p:childTnLst>
                                        <p:set>
                                          <p:cBhvr>
                                            <p:cTn id="21" dur="1" fill="hold">
                                              <p:stCondLst>
                                                <p:cond delay="0"/>
                                              </p:stCondLst>
                                            </p:cTn>
                                            <p:tgtEl>
                                              <p:spTgt spid="53"/>
                                            </p:tgtEl>
                                            <p:attrNameLst>
                                              <p:attrName>style.visibility</p:attrName>
                                            </p:attrNameLst>
                                          </p:cBhvr>
                                          <p:to>
                                            <p:strVal val="visible"/>
                                          </p:to>
                                        </p:set>
                                        <p:anim calcmode="lin" valueType="num">
                                          <p:cBhvr>
                                            <p:cTn id="22" dur="300" fill="hold"/>
                                            <p:tgtEl>
                                              <p:spTgt spid="53"/>
                                            </p:tgtEl>
                                            <p:attrNameLst>
                                              <p:attrName>ppt_w</p:attrName>
                                            </p:attrNameLst>
                                          </p:cBhvr>
                                          <p:tavLst>
                                            <p:tav tm="0">
                                              <p:val>
                                                <p:fltVal val="0"/>
                                              </p:val>
                                            </p:tav>
                                            <p:tav tm="100000">
                                              <p:val>
                                                <p:strVal val="#ppt_w"/>
                                              </p:val>
                                            </p:tav>
                                          </p:tavLst>
                                        </p:anim>
                                        <p:anim calcmode="lin" valueType="num">
                                          <p:cBhvr>
                                            <p:cTn id="23" dur="300" fill="hold"/>
                                            <p:tgtEl>
                                              <p:spTgt spid="53"/>
                                            </p:tgtEl>
                                            <p:attrNameLst>
                                              <p:attrName>ppt_h</p:attrName>
                                            </p:attrNameLst>
                                          </p:cBhvr>
                                          <p:tavLst>
                                            <p:tav tm="0">
                                              <p:val>
                                                <p:fltVal val="0"/>
                                              </p:val>
                                            </p:tav>
                                            <p:tav tm="100000">
                                              <p:val>
                                                <p:strVal val="#ppt_h"/>
                                              </p:val>
                                            </p:tav>
                                          </p:tavLst>
                                        </p:anim>
                                        <p:animEffect transition="in" filter="fade">
                                          <p:cBhvr>
                                            <p:cTn id="24" dur="300"/>
                                            <p:tgtEl>
                                              <p:spTgt spid="53"/>
                                            </p:tgtEl>
                                          </p:cBhvr>
                                        </p:animEffect>
                                      </p:childTnLst>
                                    </p:cTn>
                                  </p:par>
                                  <p:par>
                                    <p:cTn id="25" presetID="6" presetClass="emph" presetSubtype="0" autoRev="1" fill="hold" grpId="1" nodeType="withEffect">
                                      <p:stCondLst>
                                        <p:cond delay="3000"/>
                                      </p:stCondLst>
                                      <p:childTnLst>
                                        <p:animScale>
                                          <p:cBhvr>
                                            <p:cTn id="26" dur="150" fill="hold"/>
                                            <p:tgtEl>
                                              <p:spTgt spid="53"/>
                                            </p:tgtEl>
                                          </p:cBhvr>
                                          <p:by x="110000" y="110000"/>
                                        </p:animScale>
                                      </p:childTnLst>
                                    </p:cTn>
                                  </p:par>
                                  <p:par>
                                    <p:cTn id="27" presetID="2" presetClass="entr" presetSubtype="4" fill="hold" grpId="0" nodeType="withEffect" p14:presetBounceEnd="60000">
                                      <p:stCondLst>
                                        <p:cond delay="30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3000"/>
                                      </p:stCondLst>
                                      <p:childTnLst>
                                        <p:set>
                                          <p:cBhvr>
                                            <p:cTn id="32" dur="1" fill="hold">
                                              <p:stCondLst>
                                                <p:cond delay="0"/>
                                              </p:stCondLst>
                                            </p:cTn>
                                            <p:tgtEl>
                                              <p:spTgt spid="48"/>
                                            </p:tgtEl>
                                            <p:attrNameLst>
                                              <p:attrName>style.visibility</p:attrName>
                                            </p:attrNameLst>
                                          </p:cBhvr>
                                          <p:to>
                                            <p:strVal val="visible"/>
                                          </p:to>
                                        </p:set>
                                        <p:anim calcmode="lin" valueType="num">
                                          <p:cBhvr>
                                            <p:cTn id="33" dur="300" fill="hold"/>
                                            <p:tgtEl>
                                              <p:spTgt spid="48"/>
                                            </p:tgtEl>
                                            <p:attrNameLst>
                                              <p:attrName>ppt_w</p:attrName>
                                            </p:attrNameLst>
                                          </p:cBhvr>
                                          <p:tavLst>
                                            <p:tav tm="0">
                                              <p:val>
                                                <p:fltVal val="0"/>
                                              </p:val>
                                            </p:tav>
                                            <p:tav tm="100000">
                                              <p:val>
                                                <p:strVal val="#ppt_w"/>
                                              </p:val>
                                            </p:tav>
                                          </p:tavLst>
                                        </p:anim>
                                        <p:anim calcmode="lin" valueType="num">
                                          <p:cBhvr>
                                            <p:cTn id="34" dur="300" fill="hold"/>
                                            <p:tgtEl>
                                              <p:spTgt spid="48"/>
                                            </p:tgtEl>
                                            <p:attrNameLst>
                                              <p:attrName>ppt_h</p:attrName>
                                            </p:attrNameLst>
                                          </p:cBhvr>
                                          <p:tavLst>
                                            <p:tav tm="0">
                                              <p:val>
                                                <p:fltVal val="0"/>
                                              </p:val>
                                            </p:tav>
                                            <p:tav tm="100000">
                                              <p:val>
                                                <p:strVal val="#ppt_h"/>
                                              </p:val>
                                            </p:tav>
                                          </p:tavLst>
                                        </p:anim>
                                        <p:animEffect transition="in" filter="fade">
                                          <p:cBhvr>
                                            <p:cTn id="35" dur="300"/>
                                            <p:tgtEl>
                                              <p:spTgt spid="48"/>
                                            </p:tgtEl>
                                          </p:cBhvr>
                                        </p:animEffect>
                                      </p:childTnLst>
                                    </p:cTn>
                                  </p:par>
                                  <p:par>
                                    <p:cTn id="36" presetID="6" presetClass="emph" presetSubtype="0" autoRev="1" fill="hold" grpId="1" nodeType="withEffect">
                                      <p:stCondLst>
                                        <p:cond delay="3300"/>
                                      </p:stCondLst>
                                      <p:childTnLst>
                                        <p:animScale>
                                          <p:cBhvr>
                                            <p:cTn id="37" dur="150" fill="hold"/>
                                            <p:tgtEl>
                                              <p:spTgt spid="48"/>
                                            </p:tgtEl>
                                          </p:cBhvr>
                                          <p:by x="110000" y="110000"/>
                                        </p:animScale>
                                      </p:childTnLst>
                                    </p:cTn>
                                  </p:par>
                                  <p:par>
                                    <p:cTn id="38" presetID="53" presetClass="entr" presetSubtype="16" fill="hold" grpId="0" nodeType="withEffect">
                                      <p:stCondLst>
                                        <p:cond delay="3000"/>
                                      </p:stCondLst>
                                      <p:childTnLst>
                                        <p:set>
                                          <p:cBhvr>
                                            <p:cTn id="39" dur="1" fill="hold">
                                              <p:stCondLst>
                                                <p:cond delay="0"/>
                                              </p:stCondLst>
                                            </p:cTn>
                                            <p:tgtEl>
                                              <p:spTgt spid="52"/>
                                            </p:tgtEl>
                                            <p:attrNameLst>
                                              <p:attrName>style.visibility</p:attrName>
                                            </p:attrNameLst>
                                          </p:cBhvr>
                                          <p:to>
                                            <p:strVal val="visible"/>
                                          </p:to>
                                        </p:set>
                                        <p:anim calcmode="lin" valueType="num">
                                          <p:cBhvr>
                                            <p:cTn id="40" dur="300" fill="hold"/>
                                            <p:tgtEl>
                                              <p:spTgt spid="52"/>
                                            </p:tgtEl>
                                            <p:attrNameLst>
                                              <p:attrName>ppt_w</p:attrName>
                                            </p:attrNameLst>
                                          </p:cBhvr>
                                          <p:tavLst>
                                            <p:tav tm="0">
                                              <p:val>
                                                <p:fltVal val="0"/>
                                              </p:val>
                                            </p:tav>
                                            <p:tav tm="100000">
                                              <p:val>
                                                <p:strVal val="#ppt_w"/>
                                              </p:val>
                                            </p:tav>
                                          </p:tavLst>
                                        </p:anim>
                                        <p:anim calcmode="lin" valueType="num">
                                          <p:cBhvr>
                                            <p:cTn id="41" dur="300" fill="hold"/>
                                            <p:tgtEl>
                                              <p:spTgt spid="52"/>
                                            </p:tgtEl>
                                            <p:attrNameLst>
                                              <p:attrName>ppt_h</p:attrName>
                                            </p:attrNameLst>
                                          </p:cBhvr>
                                          <p:tavLst>
                                            <p:tav tm="0">
                                              <p:val>
                                                <p:fltVal val="0"/>
                                              </p:val>
                                            </p:tav>
                                            <p:tav tm="100000">
                                              <p:val>
                                                <p:strVal val="#ppt_h"/>
                                              </p:val>
                                            </p:tav>
                                          </p:tavLst>
                                        </p:anim>
                                        <p:animEffect transition="in" filter="fade">
                                          <p:cBhvr>
                                            <p:cTn id="42" dur="300"/>
                                            <p:tgtEl>
                                              <p:spTgt spid="52"/>
                                            </p:tgtEl>
                                          </p:cBhvr>
                                        </p:animEffect>
                                      </p:childTnLst>
                                    </p:cTn>
                                  </p:par>
                                  <p:par>
                                    <p:cTn id="43" presetID="6" presetClass="emph" presetSubtype="0" autoRev="1" fill="hold" grpId="1" nodeType="withEffect">
                                      <p:stCondLst>
                                        <p:cond delay="3300"/>
                                      </p:stCondLst>
                                      <p:childTnLst>
                                        <p:animScale>
                                          <p:cBhvr>
                                            <p:cTn id="44" dur="150" fill="hold"/>
                                            <p:tgtEl>
                                              <p:spTgt spid="52"/>
                                            </p:tgtEl>
                                          </p:cBhvr>
                                          <p:by x="110000" y="110000"/>
                                        </p:animScale>
                                      </p:childTnLst>
                                    </p:cTn>
                                  </p:par>
                                  <p:par>
                                    <p:cTn id="45" presetID="2" presetClass="entr" presetSubtype="4" fill="hold" grpId="0" nodeType="withEffect" p14:presetBounceEnd="60000">
                                      <p:stCondLst>
                                        <p:cond delay="3300"/>
                                      </p:stCondLst>
                                      <p:childTnLst>
                                        <p:set>
                                          <p:cBhvr>
                                            <p:cTn id="46" dur="1" fill="hold">
                                              <p:stCondLst>
                                                <p:cond delay="0"/>
                                              </p:stCondLst>
                                            </p:cTn>
                                            <p:tgtEl>
                                              <p:spTgt spid="44"/>
                                            </p:tgtEl>
                                            <p:attrNameLst>
                                              <p:attrName>style.visibility</p:attrName>
                                            </p:attrNameLst>
                                          </p:cBhvr>
                                          <p:to>
                                            <p:strVal val="visible"/>
                                          </p:to>
                                        </p:set>
                                        <p:anim calcmode="lin" valueType="num" p14:bounceEnd="60000">
                                          <p:cBhvr additive="base">
                                            <p:cTn id="47" dur="750" fill="hold"/>
                                            <p:tgtEl>
                                              <p:spTgt spid="44"/>
                                            </p:tgtEl>
                                            <p:attrNameLst>
                                              <p:attrName>ppt_x</p:attrName>
                                            </p:attrNameLst>
                                          </p:cBhvr>
                                          <p:tavLst>
                                            <p:tav tm="0">
                                              <p:val>
                                                <p:strVal val="#ppt_x"/>
                                              </p:val>
                                            </p:tav>
                                            <p:tav tm="100000">
                                              <p:val>
                                                <p:strVal val="#ppt_x"/>
                                              </p:val>
                                            </p:tav>
                                          </p:tavLst>
                                        </p:anim>
                                        <p:anim calcmode="lin" valueType="num" p14:bounceEnd="60000">
                                          <p:cBhvr additive="base">
                                            <p:cTn id="48" dur="750" fill="hold"/>
                                            <p:tgtEl>
                                              <p:spTgt spid="44"/>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3300"/>
                                      </p:stCondLst>
                                      <p:childTnLst>
                                        <p:set>
                                          <p:cBhvr>
                                            <p:cTn id="50" dur="1" fill="hold">
                                              <p:stCondLst>
                                                <p:cond delay="0"/>
                                              </p:stCondLst>
                                            </p:cTn>
                                            <p:tgtEl>
                                              <p:spTgt spid="49"/>
                                            </p:tgtEl>
                                            <p:attrNameLst>
                                              <p:attrName>style.visibility</p:attrName>
                                            </p:attrNameLst>
                                          </p:cBhvr>
                                          <p:to>
                                            <p:strVal val="visible"/>
                                          </p:to>
                                        </p:set>
                                        <p:anim calcmode="lin" valueType="num">
                                          <p:cBhvr>
                                            <p:cTn id="51" dur="300" fill="hold"/>
                                            <p:tgtEl>
                                              <p:spTgt spid="49"/>
                                            </p:tgtEl>
                                            <p:attrNameLst>
                                              <p:attrName>ppt_w</p:attrName>
                                            </p:attrNameLst>
                                          </p:cBhvr>
                                          <p:tavLst>
                                            <p:tav tm="0">
                                              <p:val>
                                                <p:fltVal val="0"/>
                                              </p:val>
                                            </p:tav>
                                            <p:tav tm="100000">
                                              <p:val>
                                                <p:strVal val="#ppt_w"/>
                                              </p:val>
                                            </p:tav>
                                          </p:tavLst>
                                        </p:anim>
                                        <p:anim calcmode="lin" valueType="num">
                                          <p:cBhvr>
                                            <p:cTn id="52" dur="300" fill="hold"/>
                                            <p:tgtEl>
                                              <p:spTgt spid="49"/>
                                            </p:tgtEl>
                                            <p:attrNameLst>
                                              <p:attrName>ppt_h</p:attrName>
                                            </p:attrNameLst>
                                          </p:cBhvr>
                                          <p:tavLst>
                                            <p:tav tm="0">
                                              <p:val>
                                                <p:fltVal val="0"/>
                                              </p:val>
                                            </p:tav>
                                            <p:tav tm="100000">
                                              <p:val>
                                                <p:strVal val="#ppt_h"/>
                                              </p:val>
                                            </p:tav>
                                          </p:tavLst>
                                        </p:anim>
                                        <p:animEffect transition="in" filter="fade">
                                          <p:cBhvr>
                                            <p:cTn id="53" dur="300"/>
                                            <p:tgtEl>
                                              <p:spTgt spid="49"/>
                                            </p:tgtEl>
                                          </p:cBhvr>
                                        </p:animEffect>
                                      </p:childTnLst>
                                    </p:cTn>
                                  </p:par>
                                  <p:par>
                                    <p:cTn id="54" presetID="6" presetClass="emph" presetSubtype="0" autoRev="1" fill="hold" grpId="1" nodeType="withEffect">
                                      <p:stCondLst>
                                        <p:cond delay="3600"/>
                                      </p:stCondLst>
                                      <p:childTnLst>
                                        <p:animScale>
                                          <p:cBhvr>
                                            <p:cTn id="55" dur="150" fill="hold"/>
                                            <p:tgtEl>
                                              <p:spTgt spid="49"/>
                                            </p:tgtEl>
                                          </p:cBhvr>
                                          <p:by x="110000" y="110000"/>
                                        </p:animScale>
                                      </p:childTnLst>
                                    </p:cTn>
                                  </p:par>
                                  <p:par>
                                    <p:cTn id="56" presetID="53" presetClass="entr" presetSubtype="16" fill="hold" grpId="0" nodeType="withEffect">
                                      <p:stCondLst>
                                        <p:cond delay="3300"/>
                                      </p:stCondLst>
                                      <p:childTnLst>
                                        <p:set>
                                          <p:cBhvr>
                                            <p:cTn id="57" dur="1" fill="hold">
                                              <p:stCondLst>
                                                <p:cond delay="0"/>
                                              </p:stCondLst>
                                            </p:cTn>
                                            <p:tgtEl>
                                              <p:spTgt spid="54"/>
                                            </p:tgtEl>
                                            <p:attrNameLst>
                                              <p:attrName>style.visibility</p:attrName>
                                            </p:attrNameLst>
                                          </p:cBhvr>
                                          <p:to>
                                            <p:strVal val="visible"/>
                                          </p:to>
                                        </p:set>
                                        <p:anim calcmode="lin" valueType="num">
                                          <p:cBhvr>
                                            <p:cTn id="58" dur="300" fill="hold"/>
                                            <p:tgtEl>
                                              <p:spTgt spid="54"/>
                                            </p:tgtEl>
                                            <p:attrNameLst>
                                              <p:attrName>ppt_w</p:attrName>
                                            </p:attrNameLst>
                                          </p:cBhvr>
                                          <p:tavLst>
                                            <p:tav tm="0">
                                              <p:val>
                                                <p:fltVal val="0"/>
                                              </p:val>
                                            </p:tav>
                                            <p:tav tm="100000">
                                              <p:val>
                                                <p:strVal val="#ppt_w"/>
                                              </p:val>
                                            </p:tav>
                                          </p:tavLst>
                                        </p:anim>
                                        <p:anim calcmode="lin" valueType="num">
                                          <p:cBhvr>
                                            <p:cTn id="59" dur="300" fill="hold"/>
                                            <p:tgtEl>
                                              <p:spTgt spid="54"/>
                                            </p:tgtEl>
                                            <p:attrNameLst>
                                              <p:attrName>ppt_h</p:attrName>
                                            </p:attrNameLst>
                                          </p:cBhvr>
                                          <p:tavLst>
                                            <p:tav tm="0">
                                              <p:val>
                                                <p:fltVal val="0"/>
                                              </p:val>
                                            </p:tav>
                                            <p:tav tm="100000">
                                              <p:val>
                                                <p:strVal val="#ppt_h"/>
                                              </p:val>
                                            </p:tav>
                                          </p:tavLst>
                                        </p:anim>
                                        <p:animEffect transition="in" filter="fade">
                                          <p:cBhvr>
                                            <p:cTn id="60" dur="300"/>
                                            <p:tgtEl>
                                              <p:spTgt spid="54"/>
                                            </p:tgtEl>
                                          </p:cBhvr>
                                        </p:animEffect>
                                      </p:childTnLst>
                                    </p:cTn>
                                  </p:par>
                                  <p:par>
                                    <p:cTn id="61" presetID="6" presetClass="emph" presetSubtype="0" autoRev="1" fill="hold" grpId="1" nodeType="withEffect">
                                      <p:stCondLst>
                                        <p:cond delay="3600"/>
                                      </p:stCondLst>
                                      <p:childTnLst>
                                        <p:animScale>
                                          <p:cBhvr>
                                            <p:cTn id="62" dur="150" fill="hold"/>
                                            <p:tgtEl>
                                              <p:spTgt spid="54"/>
                                            </p:tgtEl>
                                          </p:cBhvr>
                                          <p:by x="110000" y="110000"/>
                                        </p:animScale>
                                      </p:childTnLst>
                                    </p:cTn>
                                  </p:par>
                                  <p:par>
                                    <p:cTn id="63" presetID="2" presetClass="entr" presetSubtype="4" fill="hold" grpId="0" nodeType="withEffect" p14:presetBounceEnd="60000">
                                      <p:stCondLst>
                                        <p:cond delay="3600"/>
                                      </p:stCondLst>
                                      <p:childTnLst>
                                        <p:set>
                                          <p:cBhvr>
                                            <p:cTn id="64" dur="1" fill="hold">
                                              <p:stCondLst>
                                                <p:cond delay="0"/>
                                              </p:stCondLst>
                                            </p:cTn>
                                            <p:tgtEl>
                                              <p:spTgt spid="45"/>
                                            </p:tgtEl>
                                            <p:attrNameLst>
                                              <p:attrName>style.visibility</p:attrName>
                                            </p:attrNameLst>
                                          </p:cBhvr>
                                          <p:to>
                                            <p:strVal val="visible"/>
                                          </p:to>
                                        </p:set>
                                        <p:anim calcmode="lin" valueType="num" p14:bounceEnd="60000">
                                          <p:cBhvr additive="base">
                                            <p:cTn id="65" dur="750" fill="hold"/>
                                            <p:tgtEl>
                                              <p:spTgt spid="45"/>
                                            </p:tgtEl>
                                            <p:attrNameLst>
                                              <p:attrName>ppt_x</p:attrName>
                                            </p:attrNameLst>
                                          </p:cBhvr>
                                          <p:tavLst>
                                            <p:tav tm="0">
                                              <p:val>
                                                <p:strVal val="#ppt_x"/>
                                              </p:val>
                                            </p:tav>
                                            <p:tav tm="100000">
                                              <p:val>
                                                <p:strVal val="#ppt_x"/>
                                              </p:val>
                                            </p:tav>
                                          </p:tavLst>
                                        </p:anim>
                                        <p:anim calcmode="lin" valueType="num" p14:bounceEnd="60000">
                                          <p:cBhvr additive="base">
                                            <p:cTn id="66" dur="750" fill="hold"/>
                                            <p:tgtEl>
                                              <p:spTgt spid="45"/>
                                            </p:tgtEl>
                                            <p:attrNameLst>
                                              <p:attrName>ppt_y</p:attrName>
                                            </p:attrNameLst>
                                          </p:cBhvr>
                                          <p:tavLst>
                                            <p:tav tm="0">
                                              <p:val>
                                                <p:strVal val="1+#ppt_h/2"/>
                                              </p:val>
                                            </p:tav>
                                            <p:tav tm="100000">
                                              <p:val>
                                                <p:strVal val="#ppt_y"/>
                                              </p:val>
                                            </p:tav>
                                          </p:tavLst>
                                        </p:anim>
                                      </p:childTnLst>
                                    </p:cTn>
                                  </p:par>
                                  <p:par>
                                    <p:cTn id="67" presetID="53" presetClass="entr" presetSubtype="16" fill="hold" grpId="0" nodeType="withEffect">
                                      <p:stCondLst>
                                        <p:cond delay="3600"/>
                                      </p:stCondLst>
                                      <p:childTnLst>
                                        <p:set>
                                          <p:cBhvr>
                                            <p:cTn id="68" dur="1" fill="hold">
                                              <p:stCondLst>
                                                <p:cond delay="0"/>
                                              </p:stCondLst>
                                            </p:cTn>
                                            <p:tgtEl>
                                              <p:spTgt spid="47"/>
                                            </p:tgtEl>
                                            <p:attrNameLst>
                                              <p:attrName>style.visibility</p:attrName>
                                            </p:attrNameLst>
                                          </p:cBhvr>
                                          <p:to>
                                            <p:strVal val="visible"/>
                                          </p:to>
                                        </p:set>
                                        <p:anim calcmode="lin" valueType="num">
                                          <p:cBhvr>
                                            <p:cTn id="69" dur="300" fill="hold"/>
                                            <p:tgtEl>
                                              <p:spTgt spid="47"/>
                                            </p:tgtEl>
                                            <p:attrNameLst>
                                              <p:attrName>ppt_w</p:attrName>
                                            </p:attrNameLst>
                                          </p:cBhvr>
                                          <p:tavLst>
                                            <p:tav tm="0">
                                              <p:val>
                                                <p:fltVal val="0"/>
                                              </p:val>
                                            </p:tav>
                                            <p:tav tm="100000">
                                              <p:val>
                                                <p:strVal val="#ppt_w"/>
                                              </p:val>
                                            </p:tav>
                                          </p:tavLst>
                                        </p:anim>
                                        <p:anim calcmode="lin" valueType="num">
                                          <p:cBhvr>
                                            <p:cTn id="70" dur="300" fill="hold"/>
                                            <p:tgtEl>
                                              <p:spTgt spid="47"/>
                                            </p:tgtEl>
                                            <p:attrNameLst>
                                              <p:attrName>ppt_h</p:attrName>
                                            </p:attrNameLst>
                                          </p:cBhvr>
                                          <p:tavLst>
                                            <p:tav tm="0">
                                              <p:val>
                                                <p:fltVal val="0"/>
                                              </p:val>
                                            </p:tav>
                                            <p:tav tm="100000">
                                              <p:val>
                                                <p:strVal val="#ppt_h"/>
                                              </p:val>
                                            </p:tav>
                                          </p:tavLst>
                                        </p:anim>
                                        <p:animEffect transition="in" filter="fade">
                                          <p:cBhvr>
                                            <p:cTn id="71" dur="300"/>
                                            <p:tgtEl>
                                              <p:spTgt spid="47"/>
                                            </p:tgtEl>
                                          </p:cBhvr>
                                        </p:animEffect>
                                      </p:childTnLst>
                                    </p:cTn>
                                  </p:par>
                                  <p:par>
                                    <p:cTn id="72" presetID="6" presetClass="emph" presetSubtype="0" autoRev="1" fill="hold" grpId="1" nodeType="withEffect">
                                      <p:stCondLst>
                                        <p:cond delay="3900"/>
                                      </p:stCondLst>
                                      <p:childTnLst>
                                        <p:animScale>
                                          <p:cBhvr>
                                            <p:cTn id="73" dur="150" fill="hold"/>
                                            <p:tgtEl>
                                              <p:spTgt spid="47"/>
                                            </p:tgtEl>
                                          </p:cBhvr>
                                          <p:by x="110000" y="110000"/>
                                        </p:animScale>
                                      </p:childTnLst>
                                    </p:cTn>
                                  </p:par>
                                  <p:par>
                                    <p:cTn id="74" presetID="2" presetClass="entr" presetSubtype="4" fill="hold" grpId="0" nodeType="withEffect" p14:presetBounceEnd="60000">
                                      <p:stCondLst>
                                        <p:cond delay="3900"/>
                                      </p:stCondLst>
                                      <p:childTnLst>
                                        <p:set>
                                          <p:cBhvr>
                                            <p:cTn id="75" dur="1" fill="hold">
                                              <p:stCondLst>
                                                <p:cond delay="0"/>
                                              </p:stCondLst>
                                            </p:cTn>
                                            <p:tgtEl>
                                              <p:spTgt spid="46"/>
                                            </p:tgtEl>
                                            <p:attrNameLst>
                                              <p:attrName>style.visibility</p:attrName>
                                            </p:attrNameLst>
                                          </p:cBhvr>
                                          <p:to>
                                            <p:strVal val="visible"/>
                                          </p:to>
                                        </p:set>
                                        <p:anim calcmode="lin" valueType="num" p14:bounceEnd="60000">
                                          <p:cBhvr additive="base">
                                            <p:cTn id="76" dur="750" fill="hold"/>
                                            <p:tgtEl>
                                              <p:spTgt spid="46"/>
                                            </p:tgtEl>
                                            <p:attrNameLst>
                                              <p:attrName>ppt_x</p:attrName>
                                            </p:attrNameLst>
                                          </p:cBhvr>
                                          <p:tavLst>
                                            <p:tav tm="0">
                                              <p:val>
                                                <p:strVal val="#ppt_x"/>
                                              </p:val>
                                            </p:tav>
                                            <p:tav tm="100000">
                                              <p:val>
                                                <p:strVal val="#ppt_x"/>
                                              </p:val>
                                            </p:tav>
                                          </p:tavLst>
                                        </p:anim>
                                        <p:anim calcmode="lin" valueType="num" p14:bounceEnd="60000">
                                          <p:cBhvr additive="base">
                                            <p:cTn id="77" dur="750" fill="hold"/>
                                            <p:tgtEl>
                                              <p:spTgt spid="46"/>
                                            </p:tgtEl>
                                            <p:attrNameLst>
                                              <p:attrName>ppt_y</p:attrName>
                                            </p:attrNameLst>
                                          </p:cBhvr>
                                          <p:tavLst>
                                            <p:tav tm="0">
                                              <p:val>
                                                <p:strVal val="1+#ppt_h/2"/>
                                              </p:val>
                                            </p:tav>
                                            <p:tav tm="100000">
                                              <p:val>
                                                <p:strVal val="#ppt_y"/>
                                              </p:val>
                                            </p:tav>
                                          </p:tavLst>
                                        </p:anim>
                                      </p:childTnLst>
                                    </p:cTn>
                                  </p:par>
                                  <p:par>
                                    <p:cTn id="78" presetID="53" presetClass="entr" presetSubtype="16" fill="hold" grpId="0" nodeType="withEffect">
                                      <p:stCondLst>
                                        <p:cond delay="3900"/>
                                      </p:stCondLst>
                                      <p:childTnLst>
                                        <p:set>
                                          <p:cBhvr>
                                            <p:cTn id="79" dur="1" fill="hold">
                                              <p:stCondLst>
                                                <p:cond delay="0"/>
                                              </p:stCondLst>
                                            </p:cTn>
                                            <p:tgtEl>
                                              <p:spTgt spid="50"/>
                                            </p:tgtEl>
                                            <p:attrNameLst>
                                              <p:attrName>style.visibility</p:attrName>
                                            </p:attrNameLst>
                                          </p:cBhvr>
                                          <p:to>
                                            <p:strVal val="visible"/>
                                          </p:to>
                                        </p:set>
                                        <p:anim calcmode="lin" valueType="num">
                                          <p:cBhvr>
                                            <p:cTn id="80" dur="300" fill="hold"/>
                                            <p:tgtEl>
                                              <p:spTgt spid="50"/>
                                            </p:tgtEl>
                                            <p:attrNameLst>
                                              <p:attrName>ppt_w</p:attrName>
                                            </p:attrNameLst>
                                          </p:cBhvr>
                                          <p:tavLst>
                                            <p:tav tm="0">
                                              <p:val>
                                                <p:fltVal val="0"/>
                                              </p:val>
                                            </p:tav>
                                            <p:tav tm="100000">
                                              <p:val>
                                                <p:strVal val="#ppt_w"/>
                                              </p:val>
                                            </p:tav>
                                          </p:tavLst>
                                        </p:anim>
                                        <p:anim calcmode="lin" valueType="num">
                                          <p:cBhvr>
                                            <p:cTn id="81" dur="300" fill="hold"/>
                                            <p:tgtEl>
                                              <p:spTgt spid="50"/>
                                            </p:tgtEl>
                                            <p:attrNameLst>
                                              <p:attrName>ppt_h</p:attrName>
                                            </p:attrNameLst>
                                          </p:cBhvr>
                                          <p:tavLst>
                                            <p:tav tm="0">
                                              <p:val>
                                                <p:fltVal val="0"/>
                                              </p:val>
                                            </p:tav>
                                            <p:tav tm="100000">
                                              <p:val>
                                                <p:strVal val="#ppt_h"/>
                                              </p:val>
                                            </p:tav>
                                          </p:tavLst>
                                        </p:anim>
                                        <p:animEffect transition="in" filter="fade">
                                          <p:cBhvr>
                                            <p:cTn id="82" dur="300"/>
                                            <p:tgtEl>
                                              <p:spTgt spid="50"/>
                                            </p:tgtEl>
                                          </p:cBhvr>
                                        </p:animEffect>
                                      </p:childTnLst>
                                    </p:cTn>
                                  </p:par>
                                  <p:par>
                                    <p:cTn id="83" presetID="6" presetClass="emph" presetSubtype="0" autoRev="1" fill="hold" grpId="1" nodeType="withEffect">
                                      <p:stCondLst>
                                        <p:cond delay="4200"/>
                                      </p:stCondLst>
                                      <p:childTnLst>
                                        <p:animScale>
                                          <p:cBhvr>
                                            <p:cTn id="84" dur="150" fill="hold"/>
                                            <p:tgtEl>
                                              <p:spTgt spid="50"/>
                                            </p:tgtEl>
                                          </p:cBhvr>
                                          <p:by x="110000" y="110000"/>
                                        </p:animScale>
                                      </p:childTnLst>
                                    </p:cTn>
                                  </p:par>
                                  <p:par>
                                    <p:cTn id="85" presetID="53" presetClass="entr" presetSubtype="16" fill="hold" grpId="0" nodeType="withEffect">
                                      <p:stCondLst>
                                        <p:cond delay="3900"/>
                                      </p:stCondLst>
                                      <p:childTnLst>
                                        <p:set>
                                          <p:cBhvr>
                                            <p:cTn id="86" dur="1" fill="hold">
                                              <p:stCondLst>
                                                <p:cond delay="0"/>
                                              </p:stCondLst>
                                            </p:cTn>
                                            <p:tgtEl>
                                              <p:spTgt spid="55"/>
                                            </p:tgtEl>
                                            <p:attrNameLst>
                                              <p:attrName>style.visibility</p:attrName>
                                            </p:attrNameLst>
                                          </p:cBhvr>
                                          <p:to>
                                            <p:strVal val="visible"/>
                                          </p:to>
                                        </p:set>
                                        <p:anim calcmode="lin" valueType="num">
                                          <p:cBhvr>
                                            <p:cTn id="87" dur="300" fill="hold"/>
                                            <p:tgtEl>
                                              <p:spTgt spid="55"/>
                                            </p:tgtEl>
                                            <p:attrNameLst>
                                              <p:attrName>ppt_w</p:attrName>
                                            </p:attrNameLst>
                                          </p:cBhvr>
                                          <p:tavLst>
                                            <p:tav tm="0">
                                              <p:val>
                                                <p:fltVal val="0"/>
                                              </p:val>
                                            </p:tav>
                                            <p:tav tm="100000">
                                              <p:val>
                                                <p:strVal val="#ppt_w"/>
                                              </p:val>
                                            </p:tav>
                                          </p:tavLst>
                                        </p:anim>
                                        <p:anim calcmode="lin" valueType="num">
                                          <p:cBhvr>
                                            <p:cTn id="88" dur="300" fill="hold"/>
                                            <p:tgtEl>
                                              <p:spTgt spid="55"/>
                                            </p:tgtEl>
                                            <p:attrNameLst>
                                              <p:attrName>ppt_h</p:attrName>
                                            </p:attrNameLst>
                                          </p:cBhvr>
                                          <p:tavLst>
                                            <p:tav tm="0">
                                              <p:val>
                                                <p:fltVal val="0"/>
                                              </p:val>
                                            </p:tav>
                                            <p:tav tm="100000">
                                              <p:val>
                                                <p:strVal val="#ppt_h"/>
                                              </p:val>
                                            </p:tav>
                                          </p:tavLst>
                                        </p:anim>
                                        <p:animEffect transition="in" filter="fade">
                                          <p:cBhvr>
                                            <p:cTn id="89" dur="300"/>
                                            <p:tgtEl>
                                              <p:spTgt spid="55"/>
                                            </p:tgtEl>
                                          </p:cBhvr>
                                        </p:animEffect>
                                      </p:childTnLst>
                                    </p:cTn>
                                  </p:par>
                                  <p:par>
                                    <p:cTn id="90" presetID="6" presetClass="emph" presetSubtype="0" autoRev="1" fill="hold" grpId="1" nodeType="withEffect">
                                      <p:stCondLst>
                                        <p:cond delay="4200"/>
                                      </p:stCondLst>
                                      <p:childTnLst>
                                        <p:animScale>
                                          <p:cBhvr>
                                            <p:cTn id="91" dur="150" fill="hold"/>
                                            <p:tgtEl>
                                              <p:spTgt spid="55"/>
                                            </p:tgtEl>
                                          </p:cBhvr>
                                          <p:by x="110000" y="110000"/>
                                        </p:animScale>
                                      </p:childTnLst>
                                    </p:cTn>
                                  </p:par>
                                  <p:par>
                                    <p:cTn id="92" presetID="53" presetClass="entr" presetSubtype="16" fill="hold" grpId="0" nodeType="withEffect">
                                      <p:stCondLst>
                                        <p:cond delay="3300"/>
                                      </p:stCondLst>
                                      <p:childTnLst>
                                        <p:set>
                                          <p:cBhvr>
                                            <p:cTn id="93" dur="1" fill="hold">
                                              <p:stCondLst>
                                                <p:cond delay="0"/>
                                              </p:stCondLst>
                                            </p:cTn>
                                            <p:tgtEl>
                                              <p:spTgt spid="56"/>
                                            </p:tgtEl>
                                            <p:attrNameLst>
                                              <p:attrName>style.visibility</p:attrName>
                                            </p:attrNameLst>
                                          </p:cBhvr>
                                          <p:to>
                                            <p:strVal val="visible"/>
                                          </p:to>
                                        </p:set>
                                        <p:anim calcmode="lin" valueType="num">
                                          <p:cBhvr>
                                            <p:cTn id="94" dur="300" fill="hold"/>
                                            <p:tgtEl>
                                              <p:spTgt spid="56"/>
                                            </p:tgtEl>
                                            <p:attrNameLst>
                                              <p:attrName>ppt_w</p:attrName>
                                            </p:attrNameLst>
                                          </p:cBhvr>
                                          <p:tavLst>
                                            <p:tav tm="0">
                                              <p:val>
                                                <p:fltVal val="0"/>
                                              </p:val>
                                            </p:tav>
                                            <p:tav tm="100000">
                                              <p:val>
                                                <p:strVal val="#ppt_w"/>
                                              </p:val>
                                            </p:tav>
                                          </p:tavLst>
                                        </p:anim>
                                        <p:anim calcmode="lin" valueType="num">
                                          <p:cBhvr>
                                            <p:cTn id="95" dur="300" fill="hold"/>
                                            <p:tgtEl>
                                              <p:spTgt spid="56"/>
                                            </p:tgtEl>
                                            <p:attrNameLst>
                                              <p:attrName>ppt_h</p:attrName>
                                            </p:attrNameLst>
                                          </p:cBhvr>
                                          <p:tavLst>
                                            <p:tav tm="0">
                                              <p:val>
                                                <p:fltVal val="0"/>
                                              </p:val>
                                            </p:tav>
                                            <p:tav tm="100000">
                                              <p:val>
                                                <p:strVal val="#ppt_h"/>
                                              </p:val>
                                            </p:tav>
                                          </p:tavLst>
                                        </p:anim>
                                        <p:animEffect transition="in" filter="fade">
                                          <p:cBhvr>
                                            <p:cTn id="96" dur="300"/>
                                            <p:tgtEl>
                                              <p:spTgt spid="56"/>
                                            </p:tgtEl>
                                          </p:cBhvr>
                                        </p:animEffect>
                                      </p:childTnLst>
                                    </p:cTn>
                                  </p:par>
                                  <p:par>
                                    <p:cTn id="97" presetID="6" presetClass="emph" presetSubtype="0" autoRev="1" fill="hold" grpId="1" nodeType="withEffect">
                                      <p:stCondLst>
                                        <p:cond delay="3600"/>
                                      </p:stCondLst>
                                      <p:childTnLst>
                                        <p:animScale>
                                          <p:cBhvr>
                                            <p:cTn id="98" dur="150" fill="hold"/>
                                            <p:tgtEl>
                                              <p:spTgt spid="56"/>
                                            </p:tgtEl>
                                          </p:cBhvr>
                                          <p:by x="110000" y="11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1000"/>
                                            <p:tgtEl>
                                              <p:spTgt spid="38"/>
                                            </p:tgtEl>
                                          </p:cBhvr>
                                        </p:animEffect>
                                        <p:anim calcmode="lin" valueType="num">
                                          <p:cBhvr>
                                            <p:cTn id="109" dur="1000" fill="hold"/>
                                            <p:tgtEl>
                                              <p:spTgt spid="38"/>
                                            </p:tgtEl>
                                            <p:attrNameLst>
                                              <p:attrName>ppt_x</p:attrName>
                                            </p:attrNameLst>
                                          </p:cBhvr>
                                          <p:tavLst>
                                            <p:tav tm="0">
                                              <p:val>
                                                <p:strVal val="#ppt_x"/>
                                              </p:val>
                                            </p:tav>
                                            <p:tav tm="100000">
                                              <p:val>
                                                <p:strVal val="#ppt_x"/>
                                              </p:val>
                                            </p:tav>
                                          </p:tavLst>
                                        </p:anim>
                                        <p:anim calcmode="lin" valueType="num">
                                          <p:cBhvr>
                                            <p:cTn id="110" dur="100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1000"/>
                                            <p:tgtEl>
                                              <p:spTgt spid="60"/>
                                            </p:tgtEl>
                                          </p:cBhvr>
                                        </p:animEffect>
                                        <p:anim calcmode="lin" valueType="num">
                                          <p:cBhvr>
                                            <p:cTn id="114" dur="1000" fill="hold"/>
                                            <p:tgtEl>
                                              <p:spTgt spid="60"/>
                                            </p:tgtEl>
                                            <p:attrNameLst>
                                              <p:attrName>ppt_x</p:attrName>
                                            </p:attrNameLst>
                                          </p:cBhvr>
                                          <p:tavLst>
                                            <p:tav tm="0">
                                              <p:val>
                                                <p:strVal val="#ppt_x"/>
                                              </p:val>
                                            </p:tav>
                                            <p:tav tm="100000">
                                              <p:val>
                                                <p:strVal val="#ppt_x"/>
                                              </p:val>
                                            </p:tav>
                                          </p:tavLst>
                                        </p:anim>
                                        <p:anim calcmode="lin" valueType="num">
                                          <p:cBhvr>
                                            <p:cTn id="115" dur="1000" fill="hold"/>
                                            <p:tgtEl>
                                              <p:spTgt spid="60"/>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1000"/>
                                            <p:tgtEl>
                                              <p:spTgt spid="57"/>
                                            </p:tgtEl>
                                          </p:cBhvr>
                                        </p:animEffect>
                                        <p:anim calcmode="lin" valueType="num">
                                          <p:cBhvr>
                                            <p:cTn id="119" dur="1000" fill="hold"/>
                                            <p:tgtEl>
                                              <p:spTgt spid="57"/>
                                            </p:tgtEl>
                                            <p:attrNameLst>
                                              <p:attrName>ppt_x</p:attrName>
                                            </p:attrNameLst>
                                          </p:cBhvr>
                                          <p:tavLst>
                                            <p:tav tm="0">
                                              <p:val>
                                                <p:strVal val="#ppt_x"/>
                                              </p:val>
                                            </p:tav>
                                            <p:tav tm="100000">
                                              <p:val>
                                                <p:strVal val="#ppt_x"/>
                                              </p:val>
                                            </p:tav>
                                          </p:tavLst>
                                        </p:anim>
                                        <p:anim calcmode="lin" valueType="num">
                                          <p:cBhvr>
                                            <p:cTn id="12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p:bldP spid="52" grpId="1"/>
          <p:bldP spid="53" grpId="0"/>
          <p:bldP spid="53" grpId="1"/>
          <p:bldP spid="54" grpId="0"/>
          <p:bldP spid="54" grpId="1"/>
          <p:bldP spid="55" grpId="0"/>
          <p:bldP spid="55" grpId="1"/>
          <p:bldP spid="56" grpId="0"/>
          <p:bldP spid="5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7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700"/>
                                      </p:stCondLst>
                                      <p:childTnLst>
                                        <p:set>
                                          <p:cBhvr>
                                            <p:cTn id="14" dur="1" fill="hold">
                                              <p:stCondLst>
                                                <p:cond delay="0"/>
                                              </p:stCondLst>
                                            </p:cTn>
                                            <p:tgtEl>
                                              <p:spTgt spid="51"/>
                                            </p:tgtEl>
                                            <p:attrNameLst>
                                              <p:attrName>style.visibility</p:attrName>
                                            </p:attrNameLst>
                                          </p:cBhvr>
                                          <p:to>
                                            <p:strVal val="visible"/>
                                          </p:to>
                                        </p:set>
                                        <p:anim calcmode="lin" valueType="num">
                                          <p:cBhvr>
                                            <p:cTn id="15" dur="300" fill="hold"/>
                                            <p:tgtEl>
                                              <p:spTgt spid="51"/>
                                            </p:tgtEl>
                                            <p:attrNameLst>
                                              <p:attrName>ppt_w</p:attrName>
                                            </p:attrNameLst>
                                          </p:cBhvr>
                                          <p:tavLst>
                                            <p:tav tm="0">
                                              <p:val>
                                                <p:fltVal val="0"/>
                                              </p:val>
                                            </p:tav>
                                            <p:tav tm="100000">
                                              <p:val>
                                                <p:strVal val="#ppt_w"/>
                                              </p:val>
                                            </p:tav>
                                          </p:tavLst>
                                        </p:anim>
                                        <p:anim calcmode="lin" valueType="num">
                                          <p:cBhvr>
                                            <p:cTn id="16" dur="300" fill="hold"/>
                                            <p:tgtEl>
                                              <p:spTgt spid="51"/>
                                            </p:tgtEl>
                                            <p:attrNameLst>
                                              <p:attrName>ppt_h</p:attrName>
                                            </p:attrNameLst>
                                          </p:cBhvr>
                                          <p:tavLst>
                                            <p:tav tm="0">
                                              <p:val>
                                                <p:fltVal val="0"/>
                                              </p:val>
                                            </p:tav>
                                            <p:tav tm="100000">
                                              <p:val>
                                                <p:strVal val="#ppt_h"/>
                                              </p:val>
                                            </p:tav>
                                          </p:tavLst>
                                        </p:anim>
                                        <p:animEffect transition="in" filter="fade">
                                          <p:cBhvr>
                                            <p:cTn id="17" dur="300"/>
                                            <p:tgtEl>
                                              <p:spTgt spid="51"/>
                                            </p:tgtEl>
                                          </p:cBhvr>
                                        </p:animEffect>
                                      </p:childTnLst>
                                    </p:cTn>
                                  </p:par>
                                  <p:par>
                                    <p:cTn id="18" presetID="6" presetClass="emph" presetSubtype="0" autoRev="1" fill="hold" grpId="1" nodeType="withEffect">
                                      <p:stCondLst>
                                        <p:cond delay="3000"/>
                                      </p:stCondLst>
                                      <p:childTnLst>
                                        <p:animScale>
                                          <p:cBhvr>
                                            <p:cTn id="19" dur="150" fill="hold"/>
                                            <p:tgtEl>
                                              <p:spTgt spid="51"/>
                                            </p:tgtEl>
                                          </p:cBhvr>
                                          <p:by x="110000" y="110000"/>
                                        </p:animScale>
                                      </p:childTnLst>
                                    </p:cTn>
                                  </p:par>
                                  <p:par>
                                    <p:cTn id="20" presetID="53" presetClass="entr" presetSubtype="16" fill="hold" grpId="0" nodeType="withEffect">
                                      <p:stCondLst>
                                        <p:cond delay="2700"/>
                                      </p:stCondLst>
                                      <p:childTnLst>
                                        <p:set>
                                          <p:cBhvr>
                                            <p:cTn id="21" dur="1" fill="hold">
                                              <p:stCondLst>
                                                <p:cond delay="0"/>
                                              </p:stCondLst>
                                            </p:cTn>
                                            <p:tgtEl>
                                              <p:spTgt spid="53"/>
                                            </p:tgtEl>
                                            <p:attrNameLst>
                                              <p:attrName>style.visibility</p:attrName>
                                            </p:attrNameLst>
                                          </p:cBhvr>
                                          <p:to>
                                            <p:strVal val="visible"/>
                                          </p:to>
                                        </p:set>
                                        <p:anim calcmode="lin" valueType="num">
                                          <p:cBhvr>
                                            <p:cTn id="22" dur="300" fill="hold"/>
                                            <p:tgtEl>
                                              <p:spTgt spid="53"/>
                                            </p:tgtEl>
                                            <p:attrNameLst>
                                              <p:attrName>ppt_w</p:attrName>
                                            </p:attrNameLst>
                                          </p:cBhvr>
                                          <p:tavLst>
                                            <p:tav tm="0">
                                              <p:val>
                                                <p:fltVal val="0"/>
                                              </p:val>
                                            </p:tav>
                                            <p:tav tm="100000">
                                              <p:val>
                                                <p:strVal val="#ppt_w"/>
                                              </p:val>
                                            </p:tav>
                                          </p:tavLst>
                                        </p:anim>
                                        <p:anim calcmode="lin" valueType="num">
                                          <p:cBhvr>
                                            <p:cTn id="23" dur="300" fill="hold"/>
                                            <p:tgtEl>
                                              <p:spTgt spid="53"/>
                                            </p:tgtEl>
                                            <p:attrNameLst>
                                              <p:attrName>ppt_h</p:attrName>
                                            </p:attrNameLst>
                                          </p:cBhvr>
                                          <p:tavLst>
                                            <p:tav tm="0">
                                              <p:val>
                                                <p:fltVal val="0"/>
                                              </p:val>
                                            </p:tav>
                                            <p:tav tm="100000">
                                              <p:val>
                                                <p:strVal val="#ppt_h"/>
                                              </p:val>
                                            </p:tav>
                                          </p:tavLst>
                                        </p:anim>
                                        <p:animEffect transition="in" filter="fade">
                                          <p:cBhvr>
                                            <p:cTn id="24" dur="300"/>
                                            <p:tgtEl>
                                              <p:spTgt spid="53"/>
                                            </p:tgtEl>
                                          </p:cBhvr>
                                        </p:animEffect>
                                      </p:childTnLst>
                                    </p:cTn>
                                  </p:par>
                                  <p:par>
                                    <p:cTn id="25" presetID="6" presetClass="emph" presetSubtype="0" autoRev="1" fill="hold" grpId="1" nodeType="withEffect">
                                      <p:stCondLst>
                                        <p:cond delay="3000"/>
                                      </p:stCondLst>
                                      <p:childTnLst>
                                        <p:animScale>
                                          <p:cBhvr>
                                            <p:cTn id="26" dur="150" fill="hold"/>
                                            <p:tgtEl>
                                              <p:spTgt spid="53"/>
                                            </p:tgtEl>
                                          </p:cBhvr>
                                          <p:by x="110000" y="110000"/>
                                        </p:animScale>
                                      </p:childTnLst>
                                    </p:cTn>
                                  </p:par>
                                  <p:par>
                                    <p:cTn id="27" presetID="2" presetClass="entr" presetSubtype="4" fill="hold" grpId="0" nodeType="withEffect">
                                      <p:stCondLst>
                                        <p:cond delay="30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ppt_x"/>
                                              </p:val>
                                            </p:tav>
                                            <p:tav tm="100000">
                                              <p:val>
                                                <p:strVal val="#ppt_x"/>
                                              </p:val>
                                            </p:tav>
                                          </p:tavLst>
                                        </p:anim>
                                        <p:anim calcmode="lin" valueType="num">
                                          <p:cBhvr additive="base">
                                            <p:cTn id="30" dur="750" fill="hold"/>
                                            <p:tgtEl>
                                              <p:spTgt spid="42"/>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3000"/>
                                      </p:stCondLst>
                                      <p:childTnLst>
                                        <p:set>
                                          <p:cBhvr>
                                            <p:cTn id="32" dur="1" fill="hold">
                                              <p:stCondLst>
                                                <p:cond delay="0"/>
                                              </p:stCondLst>
                                            </p:cTn>
                                            <p:tgtEl>
                                              <p:spTgt spid="48"/>
                                            </p:tgtEl>
                                            <p:attrNameLst>
                                              <p:attrName>style.visibility</p:attrName>
                                            </p:attrNameLst>
                                          </p:cBhvr>
                                          <p:to>
                                            <p:strVal val="visible"/>
                                          </p:to>
                                        </p:set>
                                        <p:anim calcmode="lin" valueType="num">
                                          <p:cBhvr>
                                            <p:cTn id="33" dur="300" fill="hold"/>
                                            <p:tgtEl>
                                              <p:spTgt spid="48"/>
                                            </p:tgtEl>
                                            <p:attrNameLst>
                                              <p:attrName>ppt_w</p:attrName>
                                            </p:attrNameLst>
                                          </p:cBhvr>
                                          <p:tavLst>
                                            <p:tav tm="0">
                                              <p:val>
                                                <p:fltVal val="0"/>
                                              </p:val>
                                            </p:tav>
                                            <p:tav tm="100000">
                                              <p:val>
                                                <p:strVal val="#ppt_w"/>
                                              </p:val>
                                            </p:tav>
                                          </p:tavLst>
                                        </p:anim>
                                        <p:anim calcmode="lin" valueType="num">
                                          <p:cBhvr>
                                            <p:cTn id="34" dur="300" fill="hold"/>
                                            <p:tgtEl>
                                              <p:spTgt spid="48"/>
                                            </p:tgtEl>
                                            <p:attrNameLst>
                                              <p:attrName>ppt_h</p:attrName>
                                            </p:attrNameLst>
                                          </p:cBhvr>
                                          <p:tavLst>
                                            <p:tav tm="0">
                                              <p:val>
                                                <p:fltVal val="0"/>
                                              </p:val>
                                            </p:tav>
                                            <p:tav tm="100000">
                                              <p:val>
                                                <p:strVal val="#ppt_h"/>
                                              </p:val>
                                            </p:tav>
                                          </p:tavLst>
                                        </p:anim>
                                        <p:animEffect transition="in" filter="fade">
                                          <p:cBhvr>
                                            <p:cTn id="35" dur="300"/>
                                            <p:tgtEl>
                                              <p:spTgt spid="48"/>
                                            </p:tgtEl>
                                          </p:cBhvr>
                                        </p:animEffect>
                                      </p:childTnLst>
                                    </p:cTn>
                                  </p:par>
                                  <p:par>
                                    <p:cTn id="36" presetID="6" presetClass="emph" presetSubtype="0" autoRev="1" fill="hold" grpId="1" nodeType="withEffect">
                                      <p:stCondLst>
                                        <p:cond delay="3300"/>
                                      </p:stCondLst>
                                      <p:childTnLst>
                                        <p:animScale>
                                          <p:cBhvr>
                                            <p:cTn id="37" dur="150" fill="hold"/>
                                            <p:tgtEl>
                                              <p:spTgt spid="48"/>
                                            </p:tgtEl>
                                          </p:cBhvr>
                                          <p:by x="110000" y="110000"/>
                                        </p:animScale>
                                      </p:childTnLst>
                                    </p:cTn>
                                  </p:par>
                                  <p:par>
                                    <p:cTn id="38" presetID="53" presetClass="entr" presetSubtype="16" fill="hold" grpId="0" nodeType="withEffect">
                                      <p:stCondLst>
                                        <p:cond delay="3000"/>
                                      </p:stCondLst>
                                      <p:childTnLst>
                                        <p:set>
                                          <p:cBhvr>
                                            <p:cTn id="39" dur="1" fill="hold">
                                              <p:stCondLst>
                                                <p:cond delay="0"/>
                                              </p:stCondLst>
                                            </p:cTn>
                                            <p:tgtEl>
                                              <p:spTgt spid="52"/>
                                            </p:tgtEl>
                                            <p:attrNameLst>
                                              <p:attrName>style.visibility</p:attrName>
                                            </p:attrNameLst>
                                          </p:cBhvr>
                                          <p:to>
                                            <p:strVal val="visible"/>
                                          </p:to>
                                        </p:set>
                                        <p:anim calcmode="lin" valueType="num">
                                          <p:cBhvr>
                                            <p:cTn id="40" dur="300" fill="hold"/>
                                            <p:tgtEl>
                                              <p:spTgt spid="52"/>
                                            </p:tgtEl>
                                            <p:attrNameLst>
                                              <p:attrName>ppt_w</p:attrName>
                                            </p:attrNameLst>
                                          </p:cBhvr>
                                          <p:tavLst>
                                            <p:tav tm="0">
                                              <p:val>
                                                <p:fltVal val="0"/>
                                              </p:val>
                                            </p:tav>
                                            <p:tav tm="100000">
                                              <p:val>
                                                <p:strVal val="#ppt_w"/>
                                              </p:val>
                                            </p:tav>
                                          </p:tavLst>
                                        </p:anim>
                                        <p:anim calcmode="lin" valueType="num">
                                          <p:cBhvr>
                                            <p:cTn id="41" dur="300" fill="hold"/>
                                            <p:tgtEl>
                                              <p:spTgt spid="52"/>
                                            </p:tgtEl>
                                            <p:attrNameLst>
                                              <p:attrName>ppt_h</p:attrName>
                                            </p:attrNameLst>
                                          </p:cBhvr>
                                          <p:tavLst>
                                            <p:tav tm="0">
                                              <p:val>
                                                <p:fltVal val="0"/>
                                              </p:val>
                                            </p:tav>
                                            <p:tav tm="100000">
                                              <p:val>
                                                <p:strVal val="#ppt_h"/>
                                              </p:val>
                                            </p:tav>
                                          </p:tavLst>
                                        </p:anim>
                                        <p:animEffect transition="in" filter="fade">
                                          <p:cBhvr>
                                            <p:cTn id="42" dur="300"/>
                                            <p:tgtEl>
                                              <p:spTgt spid="52"/>
                                            </p:tgtEl>
                                          </p:cBhvr>
                                        </p:animEffect>
                                      </p:childTnLst>
                                    </p:cTn>
                                  </p:par>
                                  <p:par>
                                    <p:cTn id="43" presetID="6" presetClass="emph" presetSubtype="0" autoRev="1" fill="hold" grpId="1" nodeType="withEffect">
                                      <p:stCondLst>
                                        <p:cond delay="3300"/>
                                      </p:stCondLst>
                                      <p:childTnLst>
                                        <p:animScale>
                                          <p:cBhvr>
                                            <p:cTn id="44" dur="150" fill="hold"/>
                                            <p:tgtEl>
                                              <p:spTgt spid="52"/>
                                            </p:tgtEl>
                                          </p:cBhvr>
                                          <p:by x="110000" y="110000"/>
                                        </p:animScale>
                                      </p:childTnLst>
                                    </p:cTn>
                                  </p:par>
                                  <p:par>
                                    <p:cTn id="45" presetID="2" presetClass="entr" presetSubtype="4" fill="hold" grpId="0" nodeType="withEffect">
                                      <p:stCondLst>
                                        <p:cond delay="330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750" fill="hold"/>
                                            <p:tgtEl>
                                              <p:spTgt spid="44"/>
                                            </p:tgtEl>
                                            <p:attrNameLst>
                                              <p:attrName>ppt_x</p:attrName>
                                            </p:attrNameLst>
                                          </p:cBhvr>
                                          <p:tavLst>
                                            <p:tav tm="0">
                                              <p:val>
                                                <p:strVal val="#ppt_x"/>
                                              </p:val>
                                            </p:tav>
                                            <p:tav tm="100000">
                                              <p:val>
                                                <p:strVal val="#ppt_x"/>
                                              </p:val>
                                            </p:tav>
                                          </p:tavLst>
                                        </p:anim>
                                        <p:anim calcmode="lin" valueType="num">
                                          <p:cBhvr additive="base">
                                            <p:cTn id="48" dur="750" fill="hold"/>
                                            <p:tgtEl>
                                              <p:spTgt spid="44"/>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3300"/>
                                      </p:stCondLst>
                                      <p:childTnLst>
                                        <p:set>
                                          <p:cBhvr>
                                            <p:cTn id="50" dur="1" fill="hold">
                                              <p:stCondLst>
                                                <p:cond delay="0"/>
                                              </p:stCondLst>
                                            </p:cTn>
                                            <p:tgtEl>
                                              <p:spTgt spid="49"/>
                                            </p:tgtEl>
                                            <p:attrNameLst>
                                              <p:attrName>style.visibility</p:attrName>
                                            </p:attrNameLst>
                                          </p:cBhvr>
                                          <p:to>
                                            <p:strVal val="visible"/>
                                          </p:to>
                                        </p:set>
                                        <p:anim calcmode="lin" valueType="num">
                                          <p:cBhvr>
                                            <p:cTn id="51" dur="300" fill="hold"/>
                                            <p:tgtEl>
                                              <p:spTgt spid="49"/>
                                            </p:tgtEl>
                                            <p:attrNameLst>
                                              <p:attrName>ppt_w</p:attrName>
                                            </p:attrNameLst>
                                          </p:cBhvr>
                                          <p:tavLst>
                                            <p:tav tm="0">
                                              <p:val>
                                                <p:fltVal val="0"/>
                                              </p:val>
                                            </p:tav>
                                            <p:tav tm="100000">
                                              <p:val>
                                                <p:strVal val="#ppt_w"/>
                                              </p:val>
                                            </p:tav>
                                          </p:tavLst>
                                        </p:anim>
                                        <p:anim calcmode="lin" valueType="num">
                                          <p:cBhvr>
                                            <p:cTn id="52" dur="300" fill="hold"/>
                                            <p:tgtEl>
                                              <p:spTgt spid="49"/>
                                            </p:tgtEl>
                                            <p:attrNameLst>
                                              <p:attrName>ppt_h</p:attrName>
                                            </p:attrNameLst>
                                          </p:cBhvr>
                                          <p:tavLst>
                                            <p:tav tm="0">
                                              <p:val>
                                                <p:fltVal val="0"/>
                                              </p:val>
                                            </p:tav>
                                            <p:tav tm="100000">
                                              <p:val>
                                                <p:strVal val="#ppt_h"/>
                                              </p:val>
                                            </p:tav>
                                          </p:tavLst>
                                        </p:anim>
                                        <p:animEffect transition="in" filter="fade">
                                          <p:cBhvr>
                                            <p:cTn id="53" dur="300"/>
                                            <p:tgtEl>
                                              <p:spTgt spid="49"/>
                                            </p:tgtEl>
                                          </p:cBhvr>
                                        </p:animEffect>
                                      </p:childTnLst>
                                    </p:cTn>
                                  </p:par>
                                  <p:par>
                                    <p:cTn id="54" presetID="6" presetClass="emph" presetSubtype="0" autoRev="1" fill="hold" grpId="1" nodeType="withEffect">
                                      <p:stCondLst>
                                        <p:cond delay="3600"/>
                                      </p:stCondLst>
                                      <p:childTnLst>
                                        <p:animScale>
                                          <p:cBhvr>
                                            <p:cTn id="55" dur="150" fill="hold"/>
                                            <p:tgtEl>
                                              <p:spTgt spid="49"/>
                                            </p:tgtEl>
                                          </p:cBhvr>
                                          <p:by x="110000" y="110000"/>
                                        </p:animScale>
                                      </p:childTnLst>
                                    </p:cTn>
                                  </p:par>
                                  <p:par>
                                    <p:cTn id="56" presetID="53" presetClass="entr" presetSubtype="16" fill="hold" grpId="0" nodeType="withEffect">
                                      <p:stCondLst>
                                        <p:cond delay="3300"/>
                                      </p:stCondLst>
                                      <p:childTnLst>
                                        <p:set>
                                          <p:cBhvr>
                                            <p:cTn id="57" dur="1" fill="hold">
                                              <p:stCondLst>
                                                <p:cond delay="0"/>
                                              </p:stCondLst>
                                            </p:cTn>
                                            <p:tgtEl>
                                              <p:spTgt spid="54"/>
                                            </p:tgtEl>
                                            <p:attrNameLst>
                                              <p:attrName>style.visibility</p:attrName>
                                            </p:attrNameLst>
                                          </p:cBhvr>
                                          <p:to>
                                            <p:strVal val="visible"/>
                                          </p:to>
                                        </p:set>
                                        <p:anim calcmode="lin" valueType="num">
                                          <p:cBhvr>
                                            <p:cTn id="58" dur="300" fill="hold"/>
                                            <p:tgtEl>
                                              <p:spTgt spid="54"/>
                                            </p:tgtEl>
                                            <p:attrNameLst>
                                              <p:attrName>ppt_w</p:attrName>
                                            </p:attrNameLst>
                                          </p:cBhvr>
                                          <p:tavLst>
                                            <p:tav tm="0">
                                              <p:val>
                                                <p:fltVal val="0"/>
                                              </p:val>
                                            </p:tav>
                                            <p:tav tm="100000">
                                              <p:val>
                                                <p:strVal val="#ppt_w"/>
                                              </p:val>
                                            </p:tav>
                                          </p:tavLst>
                                        </p:anim>
                                        <p:anim calcmode="lin" valueType="num">
                                          <p:cBhvr>
                                            <p:cTn id="59" dur="300" fill="hold"/>
                                            <p:tgtEl>
                                              <p:spTgt spid="54"/>
                                            </p:tgtEl>
                                            <p:attrNameLst>
                                              <p:attrName>ppt_h</p:attrName>
                                            </p:attrNameLst>
                                          </p:cBhvr>
                                          <p:tavLst>
                                            <p:tav tm="0">
                                              <p:val>
                                                <p:fltVal val="0"/>
                                              </p:val>
                                            </p:tav>
                                            <p:tav tm="100000">
                                              <p:val>
                                                <p:strVal val="#ppt_h"/>
                                              </p:val>
                                            </p:tav>
                                          </p:tavLst>
                                        </p:anim>
                                        <p:animEffect transition="in" filter="fade">
                                          <p:cBhvr>
                                            <p:cTn id="60" dur="300"/>
                                            <p:tgtEl>
                                              <p:spTgt spid="54"/>
                                            </p:tgtEl>
                                          </p:cBhvr>
                                        </p:animEffect>
                                      </p:childTnLst>
                                    </p:cTn>
                                  </p:par>
                                  <p:par>
                                    <p:cTn id="61" presetID="6" presetClass="emph" presetSubtype="0" autoRev="1" fill="hold" grpId="1" nodeType="withEffect">
                                      <p:stCondLst>
                                        <p:cond delay="3600"/>
                                      </p:stCondLst>
                                      <p:childTnLst>
                                        <p:animScale>
                                          <p:cBhvr>
                                            <p:cTn id="62" dur="150" fill="hold"/>
                                            <p:tgtEl>
                                              <p:spTgt spid="54"/>
                                            </p:tgtEl>
                                          </p:cBhvr>
                                          <p:by x="110000" y="110000"/>
                                        </p:animScale>
                                      </p:childTnLst>
                                    </p:cTn>
                                  </p:par>
                                  <p:par>
                                    <p:cTn id="63" presetID="2" presetClass="entr" presetSubtype="4" fill="hold" grpId="0" nodeType="withEffect">
                                      <p:stCondLst>
                                        <p:cond delay="360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750" fill="hold"/>
                                            <p:tgtEl>
                                              <p:spTgt spid="45"/>
                                            </p:tgtEl>
                                            <p:attrNameLst>
                                              <p:attrName>ppt_x</p:attrName>
                                            </p:attrNameLst>
                                          </p:cBhvr>
                                          <p:tavLst>
                                            <p:tav tm="0">
                                              <p:val>
                                                <p:strVal val="#ppt_x"/>
                                              </p:val>
                                            </p:tav>
                                            <p:tav tm="100000">
                                              <p:val>
                                                <p:strVal val="#ppt_x"/>
                                              </p:val>
                                            </p:tav>
                                          </p:tavLst>
                                        </p:anim>
                                        <p:anim calcmode="lin" valueType="num">
                                          <p:cBhvr additive="base">
                                            <p:cTn id="66" dur="750" fill="hold"/>
                                            <p:tgtEl>
                                              <p:spTgt spid="45"/>
                                            </p:tgtEl>
                                            <p:attrNameLst>
                                              <p:attrName>ppt_y</p:attrName>
                                            </p:attrNameLst>
                                          </p:cBhvr>
                                          <p:tavLst>
                                            <p:tav tm="0">
                                              <p:val>
                                                <p:strVal val="1+#ppt_h/2"/>
                                              </p:val>
                                            </p:tav>
                                            <p:tav tm="100000">
                                              <p:val>
                                                <p:strVal val="#ppt_y"/>
                                              </p:val>
                                            </p:tav>
                                          </p:tavLst>
                                        </p:anim>
                                      </p:childTnLst>
                                    </p:cTn>
                                  </p:par>
                                  <p:par>
                                    <p:cTn id="67" presetID="53" presetClass="entr" presetSubtype="16" fill="hold" grpId="0" nodeType="withEffect">
                                      <p:stCondLst>
                                        <p:cond delay="3600"/>
                                      </p:stCondLst>
                                      <p:childTnLst>
                                        <p:set>
                                          <p:cBhvr>
                                            <p:cTn id="68" dur="1" fill="hold">
                                              <p:stCondLst>
                                                <p:cond delay="0"/>
                                              </p:stCondLst>
                                            </p:cTn>
                                            <p:tgtEl>
                                              <p:spTgt spid="47"/>
                                            </p:tgtEl>
                                            <p:attrNameLst>
                                              <p:attrName>style.visibility</p:attrName>
                                            </p:attrNameLst>
                                          </p:cBhvr>
                                          <p:to>
                                            <p:strVal val="visible"/>
                                          </p:to>
                                        </p:set>
                                        <p:anim calcmode="lin" valueType="num">
                                          <p:cBhvr>
                                            <p:cTn id="69" dur="300" fill="hold"/>
                                            <p:tgtEl>
                                              <p:spTgt spid="47"/>
                                            </p:tgtEl>
                                            <p:attrNameLst>
                                              <p:attrName>ppt_w</p:attrName>
                                            </p:attrNameLst>
                                          </p:cBhvr>
                                          <p:tavLst>
                                            <p:tav tm="0">
                                              <p:val>
                                                <p:fltVal val="0"/>
                                              </p:val>
                                            </p:tav>
                                            <p:tav tm="100000">
                                              <p:val>
                                                <p:strVal val="#ppt_w"/>
                                              </p:val>
                                            </p:tav>
                                          </p:tavLst>
                                        </p:anim>
                                        <p:anim calcmode="lin" valueType="num">
                                          <p:cBhvr>
                                            <p:cTn id="70" dur="300" fill="hold"/>
                                            <p:tgtEl>
                                              <p:spTgt spid="47"/>
                                            </p:tgtEl>
                                            <p:attrNameLst>
                                              <p:attrName>ppt_h</p:attrName>
                                            </p:attrNameLst>
                                          </p:cBhvr>
                                          <p:tavLst>
                                            <p:tav tm="0">
                                              <p:val>
                                                <p:fltVal val="0"/>
                                              </p:val>
                                            </p:tav>
                                            <p:tav tm="100000">
                                              <p:val>
                                                <p:strVal val="#ppt_h"/>
                                              </p:val>
                                            </p:tav>
                                          </p:tavLst>
                                        </p:anim>
                                        <p:animEffect transition="in" filter="fade">
                                          <p:cBhvr>
                                            <p:cTn id="71" dur="300"/>
                                            <p:tgtEl>
                                              <p:spTgt spid="47"/>
                                            </p:tgtEl>
                                          </p:cBhvr>
                                        </p:animEffect>
                                      </p:childTnLst>
                                    </p:cTn>
                                  </p:par>
                                  <p:par>
                                    <p:cTn id="72" presetID="6" presetClass="emph" presetSubtype="0" autoRev="1" fill="hold" grpId="1" nodeType="withEffect">
                                      <p:stCondLst>
                                        <p:cond delay="3900"/>
                                      </p:stCondLst>
                                      <p:childTnLst>
                                        <p:animScale>
                                          <p:cBhvr>
                                            <p:cTn id="73" dur="150" fill="hold"/>
                                            <p:tgtEl>
                                              <p:spTgt spid="47"/>
                                            </p:tgtEl>
                                          </p:cBhvr>
                                          <p:by x="110000" y="110000"/>
                                        </p:animScale>
                                      </p:childTnLst>
                                    </p:cTn>
                                  </p:par>
                                  <p:par>
                                    <p:cTn id="74" presetID="2" presetClass="entr" presetSubtype="4" fill="hold" grpId="0" nodeType="withEffect">
                                      <p:stCondLst>
                                        <p:cond delay="3900"/>
                                      </p:stCondLst>
                                      <p:childTnLst>
                                        <p:set>
                                          <p:cBhvr>
                                            <p:cTn id="75" dur="1" fill="hold">
                                              <p:stCondLst>
                                                <p:cond delay="0"/>
                                              </p:stCondLst>
                                            </p:cTn>
                                            <p:tgtEl>
                                              <p:spTgt spid="46"/>
                                            </p:tgtEl>
                                            <p:attrNameLst>
                                              <p:attrName>style.visibility</p:attrName>
                                            </p:attrNameLst>
                                          </p:cBhvr>
                                          <p:to>
                                            <p:strVal val="visible"/>
                                          </p:to>
                                        </p:set>
                                        <p:anim calcmode="lin" valueType="num">
                                          <p:cBhvr additive="base">
                                            <p:cTn id="76" dur="750" fill="hold"/>
                                            <p:tgtEl>
                                              <p:spTgt spid="46"/>
                                            </p:tgtEl>
                                            <p:attrNameLst>
                                              <p:attrName>ppt_x</p:attrName>
                                            </p:attrNameLst>
                                          </p:cBhvr>
                                          <p:tavLst>
                                            <p:tav tm="0">
                                              <p:val>
                                                <p:strVal val="#ppt_x"/>
                                              </p:val>
                                            </p:tav>
                                            <p:tav tm="100000">
                                              <p:val>
                                                <p:strVal val="#ppt_x"/>
                                              </p:val>
                                            </p:tav>
                                          </p:tavLst>
                                        </p:anim>
                                        <p:anim calcmode="lin" valueType="num">
                                          <p:cBhvr additive="base">
                                            <p:cTn id="77" dur="750" fill="hold"/>
                                            <p:tgtEl>
                                              <p:spTgt spid="46"/>
                                            </p:tgtEl>
                                            <p:attrNameLst>
                                              <p:attrName>ppt_y</p:attrName>
                                            </p:attrNameLst>
                                          </p:cBhvr>
                                          <p:tavLst>
                                            <p:tav tm="0">
                                              <p:val>
                                                <p:strVal val="1+#ppt_h/2"/>
                                              </p:val>
                                            </p:tav>
                                            <p:tav tm="100000">
                                              <p:val>
                                                <p:strVal val="#ppt_y"/>
                                              </p:val>
                                            </p:tav>
                                          </p:tavLst>
                                        </p:anim>
                                      </p:childTnLst>
                                    </p:cTn>
                                  </p:par>
                                  <p:par>
                                    <p:cTn id="78" presetID="53" presetClass="entr" presetSubtype="16" fill="hold" grpId="0" nodeType="withEffect">
                                      <p:stCondLst>
                                        <p:cond delay="3900"/>
                                      </p:stCondLst>
                                      <p:childTnLst>
                                        <p:set>
                                          <p:cBhvr>
                                            <p:cTn id="79" dur="1" fill="hold">
                                              <p:stCondLst>
                                                <p:cond delay="0"/>
                                              </p:stCondLst>
                                            </p:cTn>
                                            <p:tgtEl>
                                              <p:spTgt spid="50"/>
                                            </p:tgtEl>
                                            <p:attrNameLst>
                                              <p:attrName>style.visibility</p:attrName>
                                            </p:attrNameLst>
                                          </p:cBhvr>
                                          <p:to>
                                            <p:strVal val="visible"/>
                                          </p:to>
                                        </p:set>
                                        <p:anim calcmode="lin" valueType="num">
                                          <p:cBhvr>
                                            <p:cTn id="80" dur="300" fill="hold"/>
                                            <p:tgtEl>
                                              <p:spTgt spid="50"/>
                                            </p:tgtEl>
                                            <p:attrNameLst>
                                              <p:attrName>ppt_w</p:attrName>
                                            </p:attrNameLst>
                                          </p:cBhvr>
                                          <p:tavLst>
                                            <p:tav tm="0">
                                              <p:val>
                                                <p:fltVal val="0"/>
                                              </p:val>
                                            </p:tav>
                                            <p:tav tm="100000">
                                              <p:val>
                                                <p:strVal val="#ppt_w"/>
                                              </p:val>
                                            </p:tav>
                                          </p:tavLst>
                                        </p:anim>
                                        <p:anim calcmode="lin" valueType="num">
                                          <p:cBhvr>
                                            <p:cTn id="81" dur="300" fill="hold"/>
                                            <p:tgtEl>
                                              <p:spTgt spid="50"/>
                                            </p:tgtEl>
                                            <p:attrNameLst>
                                              <p:attrName>ppt_h</p:attrName>
                                            </p:attrNameLst>
                                          </p:cBhvr>
                                          <p:tavLst>
                                            <p:tav tm="0">
                                              <p:val>
                                                <p:fltVal val="0"/>
                                              </p:val>
                                            </p:tav>
                                            <p:tav tm="100000">
                                              <p:val>
                                                <p:strVal val="#ppt_h"/>
                                              </p:val>
                                            </p:tav>
                                          </p:tavLst>
                                        </p:anim>
                                        <p:animEffect transition="in" filter="fade">
                                          <p:cBhvr>
                                            <p:cTn id="82" dur="300"/>
                                            <p:tgtEl>
                                              <p:spTgt spid="50"/>
                                            </p:tgtEl>
                                          </p:cBhvr>
                                        </p:animEffect>
                                      </p:childTnLst>
                                    </p:cTn>
                                  </p:par>
                                  <p:par>
                                    <p:cTn id="83" presetID="6" presetClass="emph" presetSubtype="0" autoRev="1" fill="hold" grpId="1" nodeType="withEffect">
                                      <p:stCondLst>
                                        <p:cond delay="4200"/>
                                      </p:stCondLst>
                                      <p:childTnLst>
                                        <p:animScale>
                                          <p:cBhvr>
                                            <p:cTn id="84" dur="150" fill="hold"/>
                                            <p:tgtEl>
                                              <p:spTgt spid="50"/>
                                            </p:tgtEl>
                                          </p:cBhvr>
                                          <p:by x="110000" y="110000"/>
                                        </p:animScale>
                                      </p:childTnLst>
                                    </p:cTn>
                                  </p:par>
                                  <p:par>
                                    <p:cTn id="85" presetID="53" presetClass="entr" presetSubtype="16" fill="hold" grpId="0" nodeType="withEffect">
                                      <p:stCondLst>
                                        <p:cond delay="3900"/>
                                      </p:stCondLst>
                                      <p:childTnLst>
                                        <p:set>
                                          <p:cBhvr>
                                            <p:cTn id="86" dur="1" fill="hold">
                                              <p:stCondLst>
                                                <p:cond delay="0"/>
                                              </p:stCondLst>
                                            </p:cTn>
                                            <p:tgtEl>
                                              <p:spTgt spid="55"/>
                                            </p:tgtEl>
                                            <p:attrNameLst>
                                              <p:attrName>style.visibility</p:attrName>
                                            </p:attrNameLst>
                                          </p:cBhvr>
                                          <p:to>
                                            <p:strVal val="visible"/>
                                          </p:to>
                                        </p:set>
                                        <p:anim calcmode="lin" valueType="num">
                                          <p:cBhvr>
                                            <p:cTn id="87" dur="300" fill="hold"/>
                                            <p:tgtEl>
                                              <p:spTgt spid="55"/>
                                            </p:tgtEl>
                                            <p:attrNameLst>
                                              <p:attrName>ppt_w</p:attrName>
                                            </p:attrNameLst>
                                          </p:cBhvr>
                                          <p:tavLst>
                                            <p:tav tm="0">
                                              <p:val>
                                                <p:fltVal val="0"/>
                                              </p:val>
                                            </p:tav>
                                            <p:tav tm="100000">
                                              <p:val>
                                                <p:strVal val="#ppt_w"/>
                                              </p:val>
                                            </p:tav>
                                          </p:tavLst>
                                        </p:anim>
                                        <p:anim calcmode="lin" valueType="num">
                                          <p:cBhvr>
                                            <p:cTn id="88" dur="300" fill="hold"/>
                                            <p:tgtEl>
                                              <p:spTgt spid="55"/>
                                            </p:tgtEl>
                                            <p:attrNameLst>
                                              <p:attrName>ppt_h</p:attrName>
                                            </p:attrNameLst>
                                          </p:cBhvr>
                                          <p:tavLst>
                                            <p:tav tm="0">
                                              <p:val>
                                                <p:fltVal val="0"/>
                                              </p:val>
                                            </p:tav>
                                            <p:tav tm="100000">
                                              <p:val>
                                                <p:strVal val="#ppt_h"/>
                                              </p:val>
                                            </p:tav>
                                          </p:tavLst>
                                        </p:anim>
                                        <p:animEffect transition="in" filter="fade">
                                          <p:cBhvr>
                                            <p:cTn id="89" dur="300"/>
                                            <p:tgtEl>
                                              <p:spTgt spid="55"/>
                                            </p:tgtEl>
                                          </p:cBhvr>
                                        </p:animEffect>
                                      </p:childTnLst>
                                    </p:cTn>
                                  </p:par>
                                  <p:par>
                                    <p:cTn id="90" presetID="6" presetClass="emph" presetSubtype="0" autoRev="1" fill="hold" grpId="1" nodeType="withEffect">
                                      <p:stCondLst>
                                        <p:cond delay="4200"/>
                                      </p:stCondLst>
                                      <p:childTnLst>
                                        <p:animScale>
                                          <p:cBhvr>
                                            <p:cTn id="91" dur="150" fill="hold"/>
                                            <p:tgtEl>
                                              <p:spTgt spid="55"/>
                                            </p:tgtEl>
                                          </p:cBhvr>
                                          <p:by x="110000" y="110000"/>
                                        </p:animScale>
                                      </p:childTnLst>
                                    </p:cTn>
                                  </p:par>
                                  <p:par>
                                    <p:cTn id="92" presetID="53" presetClass="entr" presetSubtype="16" fill="hold" grpId="0" nodeType="withEffect">
                                      <p:stCondLst>
                                        <p:cond delay="3300"/>
                                      </p:stCondLst>
                                      <p:childTnLst>
                                        <p:set>
                                          <p:cBhvr>
                                            <p:cTn id="93" dur="1" fill="hold">
                                              <p:stCondLst>
                                                <p:cond delay="0"/>
                                              </p:stCondLst>
                                            </p:cTn>
                                            <p:tgtEl>
                                              <p:spTgt spid="56"/>
                                            </p:tgtEl>
                                            <p:attrNameLst>
                                              <p:attrName>style.visibility</p:attrName>
                                            </p:attrNameLst>
                                          </p:cBhvr>
                                          <p:to>
                                            <p:strVal val="visible"/>
                                          </p:to>
                                        </p:set>
                                        <p:anim calcmode="lin" valueType="num">
                                          <p:cBhvr>
                                            <p:cTn id="94" dur="300" fill="hold"/>
                                            <p:tgtEl>
                                              <p:spTgt spid="56"/>
                                            </p:tgtEl>
                                            <p:attrNameLst>
                                              <p:attrName>ppt_w</p:attrName>
                                            </p:attrNameLst>
                                          </p:cBhvr>
                                          <p:tavLst>
                                            <p:tav tm="0">
                                              <p:val>
                                                <p:fltVal val="0"/>
                                              </p:val>
                                            </p:tav>
                                            <p:tav tm="100000">
                                              <p:val>
                                                <p:strVal val="#ppt_w"/>
                                              </p:val>
                                            </p:tav>
                                          </p:tavLst>
                                        </p:anim>
                                        <p:anim calcmode="lin" valueType="num">
                                          <p:cBhvr>
                                            <p:cTn id="95" dur="300" fill="hold"/>
                                            <p:tgtEl>
                                              <p:spTgt spid="56"/>
                                            </p:tgtEl>
                                            <p:attrNameLst>
                                              <p:attrName>ppt_h</p:attrName>
                                            </p:attrNameLst>
                                          </p:cBhvr>
                                          <p:tavLst>
                                            <p:tav tm="0">
                                              <p:val>
                                                <p:fltVal val="0"/>
                                              </p:val>
                                            </p:tav>
                                            <p:tav tm="100000">
                                              <p:val>
                                                <p:strVal val="#ppt_h"/>
                                              </p:val>
                                            </p:tav>
                                          </p:tavLst>
                                        </p:anim>
                                        <p:animEffect transition="in" filter="fade">
                                          <p:cBhvr>
                                            <p:cTn id="96" dur="300"/>
                                            <p:tgtEl>
                                              <p:spTgt spid="56"/>
                                            </p:tgtEl>
                                          </p:cBhvr>
                                        </p:animEffect>
                                      </p:childTnLst>
                                    </p:cTn>
                                  </p:par>
                                  <p:par>
                                    <p:cTn id="97" presetID="6" presetClass="emph" presetSubtype="0" autoRev="1" fill="hold" grpId="1" nodeType="withEffect">
                                      <p:stCondLst>
                                        <p:cond delay="3600"/>
                                      </p:stCondLst>
                                      <p:childTnLst>
                                        <p:animScale>
                                          <p:cBhvr>
                                            <p:cTn id="98" dur="150" fill="hold"/>
                                            <p:tgtEl>
                                              <p:spTgt spid="56"/>
                                            </p:tgtEl>
                                          </p:cBhvr>
                                          <p:by x="110000" y="11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1000"/>
                                            <p:tgtEl>
                                              <p:spTgt spid="38"/>
                                            </p:tgtEl>
                                          </p:cBhvr>
                                        </p:animEffect>
                                        <p:anim calcmode="lin" valueType="num">
                                          <p:cBhvr>
                                            <p:cTn id="109" dur="1000" fill="hold"/>
                                            <p:tgtEl>
                                              <p:spTgt spid="38"/>
                                            </p:tgtEl>
                                            <p:attrNameLst>
                                              <p:attrName>ppt_x</p:attrName>
                                            </p:attrNameLst>
                                          </p:cBhvr>
                                          <p:tavLst>
                                            <p:tav tm="0">
                                              <p:val>
                                                <p:strVal val="#ppt_x"/>
                                              </p:val>
                                            </p:tav>
                                            <p:tav tm="100000">
                                              <p:val>
                                                <p:strVal val="#ppt_x"/>
                                              </p:val>
                                            </p:tav>
                                          </p:tavLst>
                                        </p:anim>
                                        <p:anim calcmode="lin" valueType="num">
                                          <p:cBhvr>
                                            <p:cTn id="110" dur="100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1000"/>
                                            <p:tgtEl>
                                              <p:spTgt spid="60"/>
                                            </p:tgtEl>
                                          </p:cBhvr>
                                        </p:animEffect>
                                        <p:anim calcmode="lin" valueType="num">
                                          <p:cBhvr>
                                            <p:cTn id="114" dur="1000" fill="hold"/>
                                            <p:tgtEl>
                                              <p:spTgt spid="60"/>
                                            </p:tgtEl>
                                            <p:attrNameLst>
                                              <p:attrName>ppt_x</p:attrName>
                                            </p:attrNameLst>
                                          </p:cBhvr>
                                          <p:tavLst>
                                            <p:tav tm="0">
                                              <p:val>
                                                <p:strVal val="#ppt_x"/>
                                              </p:val>
                                            </p:tav>
                                            <p:tav tm="100000">
                                              <p:val>
                                                <p:strVal val="#ppt_x"/>
                                              </p:val>
                                            </p:tav>
                                          </p:tavLst>
                                        </p:anim>
                                        <p:anim calcmode="lin" valueType="num">
                                          <p:cBhvr>
                                            <p:cTn id="115" dur="1000" fill="hold"/>
                                            <p:tgtEl>
                                              <p:spTgt spid="60"/>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1000"/>
                                            <p:tgtEl>
                                              <p:spTgt spid="57"/>
                                            </p:tgtEl>
                                          </p:cBhvr>
                                        </p:animEffect>
                                        <p:anim calcmode="lin" valueType="num">
                                          <p:cBhvr>
                                            <p:cTn id="119" dur="1000" fill="hold"/>
                                            <p:tgtEl>
                                              <p:spTgt spid="57"/>
                                            </p:tgtEl>
                                            <p:attrNameLst>
                                              <p:attrName>ppt_x</p:attrName>
                                            </p:attrNameLst>
                                          </p:cBhvr>
                                          <p:tavLst>
                                            <p:tav tm="0">
                                              <p:val>
                                                <p:strVal val="#ppt_x"/>
                                              </p:val>
                                            </p:tav>
                                            <p:tav tm="100000">
                                              <p:val>
                                                <p:strVal val="#ppt_x"/>
                                              </p:val>
                                            </p:tav>
                                          </p:tavLst>
                                        </p:anim>
                                        <p:anim calcmode="lin" valueType="num">
                                          <p:cBhvr>
                                            <p:cTn id="12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p:bldP spid="52" grpId="1"/>
          <p:bldP spid="53" grpId="0"/>
          <p:bldP spid="53" grpId="1"/>
          <p:bldP spid="54" grpId="0"/>
          <p:bldP spid="54" grpId="1"/>
          <p:bldP spid="55" grpId="0"/>
          <p:bldP spid="55" grpId="1"/>
          <p:bldP spid="56" grpId="0"/>
          <p:bldP spid="56" grpId="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Img1"/>
          <p:cNvSpPr/>
          <p:nvPr/>
        </p:nvSpPr>
        <p:spPr>
          <a:xfrm>
            <a:off x="735088" y="1293465"/>
            <a:ext cx="3470777" cy="1820472"/>
          </a:xfrm>
          <a:prstGeom prst="rect">
            <a:avLst/>
          </a:prstGeom>
          <a:blipFill dpi="0" rotWithShape="1">
            <a:blip r:embed="rId3"/>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65">
              <a:latin typeface="微软雅黑" panose="020B0503020204020204" pitchFamily="34" charset="-122"/>
              <a:ea typeface="微软雅黑" panose="020B0503020204020204" pitchFamily="34" charset="-122"/>
            </a:endParaRPr>
          </a:p>
        </p:txBody>
      </p:sp>
      <p:sp>
        <p:nvSpPr>
          <p:cNvPr id="3" name="KSO_Img2"/>
          <p:cNvSpPr/>
          <p:nvPr/>
        </p:nvSpPr>
        <p:spPr>
          <a:xfrm>
            <a:off x="7993087" y="1274700"/>
            <a:ext cx="3470779" cy="3759451"/>
          </a:xfrm>
          <a:prstGeom prst="rect">
            <a:avLst/>
          </a:prstGeom>
          <a:blipFill dpi="0" rotWithShape="1">
            <a:blip r:embed="rId4"/>
            <a:srcRect/>
            <a:stretch>
              <a:fillRect r="-19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65">
              <a:latin typeface="微软雅黑" panose="020B0503020204020204" pitchFamily="34" charset="-122"/>
              <a:ea typeface="微软雅黑" panose="020B0503020204020204" pitchFamily="34" charset="-122"/>
            </a:endParaRPr>
          </a:p>
        </p:txBody>
      </p:sp>
      <p:sp>
        <p:nvSpPr>
          <p:cNvPr id="4" name="矩形 3"/>
          <p:cNvSpPr/>
          <p:nvPr/>
        </p:nvSpPr>
        <p:spPr>
          <a:xfrm>
            <a:off x="4365353" y="1274700"/>
            <a:ext cx="3468247" cy="1213648"/>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0" bIns="240000" anchor="ctr"/>
          <a:lstStyle/>
          <a:p>
            <a:pPr algn="ct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100" dirty="0">
              <a:solidFill>
                <a:schemeClr val="bg1"/>
              </a:solidFill>
              <a:latin typeface="造字工房尚黑 G0v1 特细长体" pitchFamily="50" charset="-122"/>
              <a:ea typeface="造字工房尚黑 G0v1 特细长体" pitchFamily="50" charset="-122"/>
            </a:endParaRPr>
          </a:p>
        </p:txBody>
      </p:sp>
      <p:sp>
        <p:nvSpPr>
          <p:cNvPr id="5" name="矩形 4"/>
          <p:cNvSpPr/>
          <p:nvPr/>
        </p:nvSpPr>
        <p:spPr>
          <a:xfrm>
            <a:off x="735088" y="3209949"/>
            <a:ext cx="3470777" cy="131467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0" bIns="240000" anchor="ctr"/>
          <a:lstStyle/>
          <a:p>
            <a:pPr algn="ct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000" dirty="0">
              <a:solidFill>
                <a:schemeClr val="bg1"/>
              </a:solidFill>
              <a:latin typeface="造字工房尚黑 G0v1 特细长体" pitchFamily="50" charset="-122"/>
              <a:ea typeface="造字工房尚黑 G0v1 特细长体" pitchFamily="50" charset="-122"/>
            </a:endParaRPr>
          </a:p>
        </p:txBody>
      </p:sp>
      <p:sp>
        <p:nvSpPr>
          <p:cNvPr id="6" name="KSO_Img3"/>
          <p:cNvSpPr/>
          <p:nvPr/>
        </p:nvSpPr>
        <p:spPr>
          <a:xfrm>
            <a:off x="4365353" y="2537874"/>
            <a:ext cx="3468247" cy="1986745"/>
          </a:xfrm>
          <a:prstGeom prst="rect">
            <a:avLst/>
          </a:prstGeom>
          <a:blipFill dpi="0" rotWithShape="1">
            <a:blip r:embed="rId5"/>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65">
              <a:latin typeface="微软雅黑" panose="020B0503020204020204" pitchFamily="34" charset="-122"/>
              <a:ea typeface="微软雅黑" panose="020B0503020204020204" pitchFamily="34" charset="-122"/>
            </a:endParaRPr>
          </a:p>
        </p:txBody>
      </p:sp>
      <p:sp>
        <p:nvSpPr>
          <p:cNvPr id="8" name="KSO_Img6"/>
          <p:cNvSpPr/>
          <p:nvPr/>
        </p:nvSpPr>
        <p:spPr>
          <a:xfrm>
            <a:off x="4365353" y="4638266"/>
            <a:ext cx="3468247" cy="1863076"/>
          </a:xfrm>
          <a:prstGeom prst="rect">
            <a:avLst/>
          </a:prstGeom>
          <a:blipFill dpi="0" rotWithShape="1">
            <a:blip r:embed="rId6"/>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865">
              <a:latin typeface="微软雅黑" panose="020B0503020204020204" pitchFamily="34" charset="-122"/>
              <a:ea typeface="微软雅黑" panose="020B0503020204020204" pitchFamily="34" charset="-122"/>
            </a:endParaRPr>
          </a:p>
        </p:txBody>
      </p:sp>
      <p:sp>
        <p:nvSpPr>
          <p:cNvPr id="9" name="矩形 8"/>
          <p:cNvSpPr/>
          <p:nvPr/>
        </p:nvSpPr>
        <p:spPr>
          <a:xfrm>
            <a:off x="7993087" y="5130162"/>
            <a:ext cx="3470779" cy="137118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0" bIns="240000" anchor="ctr"/>
          <a:lstStyle/>
          <a:p>
            <a:pPr algn="ct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000" dirty="0">
              <a:solidFill>
                <a:schemeClr val="bg1"/>
              </a:solidFill>
              <a:latin typeface="造字工房尚黑 G0v1 特细长体" pitchFamily="50" charset="-122"/>
              <a:ea typeface="造字工房尚黑 G0v1 特细长体" pitchFamily="50" charset="-122"/>
            </a:endParaRPr>
          </a:p>
        </p:txBody>
      </p:sp>
      <p:sp>
        <p:nvSpPr>
          <p:cNvPr id="10" name="KSO_Img5"/>
          <p:cNvSpPr/>
          <p:nvPr/>
        </p:nvSpPr>
        <p:spPr>
          <a:xfrm>
            <a:off x="735088" y="4638266"/>
            <a:ext cx="3470777" cy="1863076"/>
          </a:xfrm>
          <a:prstGeom prst="rect">
            <a:avLst/>
          </a:prstGeom>
          <a:blipFill dpi="0" rotWithShape="1">
            <a:blip r:embed="rId7"/>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sz="1865" dirty="0">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6*min(max(#ppt_w*#ppt_h,.3),1)-7.4)/-.7*#ppt_w"/>
                                          </p:val>
                                        </p:tav>
                                        <p:tav tm="100000">
                                          <p:val>
                                            <p:strVal val="#ppt_w"/>
                                          </p:val>
                                        </p:tav>
                                      </p:tavLst>
                                    </p:anim>
                                    <p:anim calcmode="lin" valueType="num">
                                      <p:cBhvr>
                                        <p:cTn id="8" dur="500" fill="hold"/>
                                        <p:tgtEl>
                                          <p:spTgt spid="2"/>
                                        </p:tgtEl>
                                        <p:attrNameLst>
                                          <p:attrName>ppt_h</p:attrName>
                                        </p:attrNameLst>
                                      </p:cBhvr>
                                      <p:tavLst>
                                        <p:tav tm="0">
                                          <p:val>
                                            <p:strVal val="(6*min(max(#ppt_w*#ppt_h,.3),1)-7.4)/-.7*#ppt_h"/>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3" presetClass="entr" presetSubtype="3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6*min(max(#ppt_w*#ppt_h,.3),1)-7.4)/-.7*#ppt_w"/>
                                          </p:val>
                                        </p:tav>
                                        <p:tav tm="100000">
                                          <p:val>
                                            <p:strVal val="#ppt_w"/>
                                          </p:val>
                                        </p:tav>
                                      </p:tavLst>
                                    </p:anim>
                                    <p:anim calcmode="lin" valueType="num">
                                      <p:cBhvr>
                                        <p:cTn id="15" dur="500" fill="hold"/>
                                        <p:tgtEl>
                                          <p:spTgt spid="6"/>
                                        </p:tgtEl>
                                        <p:attrNameLst>
                                          <p:attrName>ppt_h</p:attrName>
                                        </p:attrNameLst>
                                      </p:cBhvr>
                                      <p:tavLst>
                                        <p:tav tm="0">
                                          <p:val>
                                            <p:strVal val="(6*min(max(#ppt_w*#ppt_h,.3),1)-7.4)/-.7*#ppt_h"/>
                                          </p:val>
                                        </p:tav>
                                        <p:tav tm="100000">
                                          <p:val>
                                            <p:strVal val="#ppt_h"/>
                                          </p:val>
                                        </p:tav>
                                      </p:tavLst>
                                    </p:anim>
                                    <p:anim calcmode="lin" valueType="num">
                                      <p:cBhvr>
                                        <p:cTn id="16" dur="500" fill="hold"/>
                                        <p:tgtEl>
                                          <p:spTgt spid="6"/>
                                        </p:tgtEl>
                                        <p:attrNameLst>
                                          <p:attrName>ppt_x</p:attrName>
                                        </p:attrNameLst>
                                      </p:cBhvr>
                                      <p:tavLst>
                                        <p:tav tm="0">
                                          <p:val>
                                            <p:fltVal val="0.5"/>
                                          </p:val>
                                        </p:tav>
                                        <p:tav tm="100000">
                                          <p:val>
                                            <p:strVal val="#ppt_x"/>
                                          </p:val>
                                        </p:tav>
                                      </p:tavLst>
                                    </p:anim>
                                    <p:anim calcmode="lin" valueType="num">
                                      <p:cBhvr>
                                        <p:cTn id="17" dur="500" fill="hold"/>
                                        <p:tgtEl>
                                          <p:spTgt spid="6"/>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3" presetClass="entr" presetSubtype="36"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strVal val="(6*min(max(#ppt_w*#ppt_h,.3),1)-7.4)/-.7*#ppt_w"/>
                                          </p:val>
                                        </p:tav>
                                        <p:tav tm="100000">
                                          <p:val>
                                            <p:strVal val="#ppt_w"/>
                                          </p:val>
                                        </p:tav>
                                      </p:tavLst>
                                    </p:anim>
                                    <p:anim calcmode="lin" valueType="num">
                                      <p:cBhvr>
                                        <p:cTn id="22" dur="500" fill="hold"/>
                                        <p:tgtEl>
                                          <p:spTgt spid="10"/>
                                        </p:tgtEl>
                                        <p:attrNameLst>
                                          <p:attrName>ppt_h</p:attrName>
                                        </p:attrNameLst>
                                      </p:cBhvr>
                                      <p:tavLst>
                                        <p:tav tm="0">
                                          <p:val>
                                            <p:strVal val="(6*min(max(#ppt_w*#ppt_h,.3),1)-7.4)/-.7*#ppt_h"/>
                                          </p:val>
                                        </p:tav>
                                        <p:tav tm="100000">
                                          <p:val>
                                            <p:strVal val="#ppt_h"/>
                                          </p:val>
                                        </p:tav>
                                      </p:tavLst>
                                    </p:anim>
                                    <p:anim calcmode="lin" valueType="num">
                                      <p:cBhvr>
                                        <p:cTn id="23" dur="500" fill="hold"/>
                                        <p:tgtEl>
                                          <p:spTgt spid="10"/>
                                        </p:tgtEl>
                                        <p:attrNameLst>
                                          <p:attrName>ppt_x</p:attrName>
                                        </p:attrNameLst>
                                      </p:cBhvr>
                                      <p:tavLst>
                                        <p:tav tm="0">
                                          <p:val>
                                            <p:fltVal val="0.5"/>
                                          </p:val>
                                        </p:tav>
                                        <p:tav tm="100000">
                                          <p:val>
                                            <p:strVal val="#ppt_x"/>
                                          </p:val>
                                        </p:tav>
                                      </p:tavLst>
                                    </p:anim>
                                    <p:anim calcmode="lin" valueType="num">
                                      <p:cBhvr>
                                        <p:cTn id="24" dur="500" fill="hold"/>
                                        <p:tgtEl>
                                          <p:spTgt spid="10"/>
                                        </p:tgtEl>
                                        <p:attrNameLst>
                                          <p:attrName>ppt_y</p:attrName>
                                        </p:attrNameLst>
                                      </p:cBhvr>
                                      <p:tavLst>
                                        <p:tav tm="0">
                                          <p:val>
                                            <p:strVal val="1+(6*min(max(#ppt_w*#ppt_h,.3),1)-7.4)/-.7*#ppt_h/2"/>
                                          </p:val>
                                        </p:tav>
                                        <p:tav tm="100000">
                                          <p:val>
                                            <p:strVal val="#ppt_y"/>
                                          </p:val>
                                        </p:tav>
                                      </p:tavLst>
                                    </p:anim>
                                  </p:childTnLst>
                                </p:cTn>
                              </p:par>
                            </p:childTnLst>
                          </p:cTn>
                        </p:par>
                        <p:par>
                          <p:cTn id="25" fill="hold">
                            <p:stCondLst>
                              <p:cond delay="1500"/>
                            </p:stCondLst>
                            <p:childTnLst>
                              <p:par>
                                <p:cTn id="26" presetID="23" presetClass="entr" presetSubtype="3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6*min(max(#ppt_w*#ppt_h,.3),1)-7.4)/-.7*#ppt_w"/>
                                          </p:val>
                                        </p:tav>
                                        <p:tav tm="100000">
                                          <p:val>
                                            <p:strVal val="#ppt_w"/>
                                          </p:val>
                                        </p:tav>
                                      </p:tavLst>
                                    </p:anim>
                                    <p:anim calcmode="lin" valueType="num">
                                      <p:cBhvr>
                                        <p:cTn id="29" dur="500" fill="hold"/>
                                        <p:tgtEl>
                                          <p:spTgt spid="8"/>
                                        </p:tgtEl>
                                        <p:attrNameLst>
                                          <p:attrName>ppt_h</p:attrName>
                                        </p:attrNameLst>
                                      </p:cBhvr>
                                      <p:tavLst>
                                        <p:tav tm="0">
                                          <p:val>
                                            <p:strVal val="(6*min(max(#ppt_w*#ppt_h,.3),1)-7.4)/-.7*#ppt_h"/>
                                          </p:val>
                                        </p:tav>
                                        <p:tav tm="100000">
                                          <p:val>
                                            <p:strVal val="#ppt_h"/>
                                          </p:val>
                                        </p:tav>
                                      </p:tavLst>
                                    </p:anim>
                                    <p:anim calcmode="lin" valueType="num">
                                      <p:cBhvr>
                                        <p:cTn id="30" dur="500" fill="hold"/>
                                        <p:tgtEl>
                                          <p:spTgt spid="8"/>
                                        </p:tgtEl>
                                        <p:attrNameLst>
                                          <p:attrName>ppt_x</p:attrName>
                                        </p:attrNameLst>
                                      </p:cBhvr>
                                      <p:tavLst>
                                        <p:tav tm="0">
                                          <p:val>
                                            <p:fltVal val="0.5"/>
                                          </p:val>
                                        </p:tav>
                                        <p:tav tm="100000">
                                          <p:val>
                                            <p:strVal val="#ppt_x"/>
                                          </p:val>
                                        </p:tav>
                                      </p:tavLst>
                                    </p:anim>
                                    <p:anim calcmode="lin" valueType="num">
                                      <p:cBhvr>
                                        <p:cTn id="31" dur="500" fill="hold"/>
                                        <p:tgtEl>
                                          <p:spTgt spid="8"/>
                                        </p:tgtEl>
                                        <p:attrNameLst>
                                          <p:attrName>ppt_y</p:attrName>
                                        </p:attrNameLst>
                                      </p:cBhvr>
                                      <p:tavLst>
                                        <p:tav tm="0">
                                          <p:val>
                                            <p:strVal val="1+(6*min(max(#ppt_w*#ppt_h,.3),1)-7.4)/-.7*#ppt_h/2"/>
                                          </p:val>
                                        </p:tav>
                                        <p:tav tm="100000">
                                          <p:val>
                                            <p:strVal val="#ppt_y"/>
                                          </p:val>
                                        </p:tav>
                                      </p:tavLst>
                                    </p:anim>
                                  </p:childTnLst>
                                </p:cTn>
                              </p:par>
                            </p:childTnLst>
                          </p:cTn>
                        </p:par>
                        <p:par>
                          <p:cTn id="32" fill="hold">
                            <p:stCondLst>
                              <p:cond delay="2000"/>
                            </p:stCondLst>
                            <p:childTnLst>
                              <p:par>
                                <p:cTn id="33" presetID="23" presetClass="entr" presetSubtype="36"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strVal val="(6*min(max(#ppt_w*#ppt_h,.3),1)-7.4)/-.7*#ppt_w"/>
                                          </p:val>
                                        </p:tav>
                                        <p:tav tm="100000">
                                          <p:val>
                                            <p:strVal val="#ppt_w"/>
                                          </p:val>
                                        </p:tav>
                                      </p:tavLst>
                                    </p:anim>
                                    <p:anim calcmode="lin" valueType="num">
                                      <p:cBhvr>
                                        <p:cTn id="36" dur="500" fill="hold"/>
                                        <p:tgtEl>
                                          <p:spTgt spid="3"/>
                                        </p:tgtEl>
                                        <p:attrNameLst>
                                          <p:attrName>ppt_h</p:attrName>
                                        </p:attrNameLst>
                                      </p:cBhvr>
                                      <p:tavLst>
                                        <p:tav tm="0">
                                          <p:val>
                                            <p:strVal val="(6*min(max(#ppt_w*#ppt_h,.3),1)-7.4)/-.7*#ppt_h"/>
                                          </p:val>
                                        </p:tav>
                                        <p:tav tm="100000">
                                          <p:val>
                                            <p:strVal val="#ppt_h"/>
                                          </p:val>
                                        </p:tav>
                                      </p:tavLst>
                                    </p:anim>
                                    <p:anim calcmode="lin" valueType="num">
                                      <p:cBhvr>
                                        <p:cTn id="37" dur="500" fill="hold"/>
                                        <p:tgtEl>
                                          <p:spTgt spid="3"/>
                                        </p:tgtEl>
                                        <p:attrNameLst>
                                          <p:attrName>ppt_x</p:attrName>
                                        </p:attrNameLst>
                                      </p:cBhvr>
                                      <p:tavLst>
                                        <p:tav tm="0">
                                          <p:val>
                                            <p:fltVal val="0.5"/>
                                          </p:val>
                                        </p:tav>
                                        <p:tav tm="100000">
                                          <p:val>
                                            <p:strVal val="#ppt_x"/>
                                          </p:val>
                                        </p:tav>
                                      </p:tavLst>
                                    </p:anim>
                                    <p:anim calcmode="lin" valueType="num">
                                      <p:cBhvr>
                                        <p:cTn id="38" dur="500" fill="hold"/>
                                        <p:tgtEl>
                                          <p:spTgt spid="3"/>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八角星 1"/>
          <p:cNvSpPr/>
          <p:nvPr/>
        </p:nvSpPr>
        <p:spPr>
          <a:xfrm>
            <a:off x="4255053" y="1868358"/>
            <a:ext cx="4507227" cy="3965088"/>
          </a:xfrm>
          <a:custGeom>
            <a:avLst/>
            <a:gdLst>
              <a:gd name="connsiteX0" fmla="*/ 0 w 5256584"/>
              <a:gd name="connsiteY0" fmla="*/ 2340260 h 4680520"/>
              <a:gd name="connsiteX1" fmla="*/ 1137749 w 5256584"/>
              <a:gd name="connsiteY1" fmla="*/ 1790523 h 4680520"/>
              <a:gd name="connsiteX2" fmla="*/ 769809 w 5256584"/>
              <a:gd name="connsiteY2" fmla="*/ 685446 h 4680520"/>
              <a:gd name="connsiteX3" fmla="*/ 2010895 w 5256584"/>
              <a:gd name="connsiteY3" fmla="*/ 1013065 h 4680520"/>
              <a:gd name="connsiteX4" fmla="*/ 2628292 w 5256584"/>
              <a:gd name="connsiteY4" fmla="*/ 0 h 4680520"/>
              <a:gd name="connsiteX5" fmla="*/ 3245689 w 5256584"/>
              <a:gd name="connsiteY5" fmla="*/ 1013065 h 4680520"/>
              <a:gd name="connsiteX6" fmla="*/ 4486775 w 5256584"/>
              <a:gd name="connsiteY6" fmla="*/ 685446 h 4680520"/>
              <a:gd name="connsiteX7" fmla="*/ 4118835 w 5256584"/>
              <a:gd name="connsiteY7" fmla="*/ 1790523 h 4680520"/>
              <a:gd name="connsiteX8" fmla="*/ 5256584 w 5256584"/>
              <a:gd name="connsiteY8" fmla="*/ 2340260 h 4680520"/>
              <a:gd name="connsiteX9" fmla="*/ 4118835 w 5256584"/>
              <a:gd name="connsiteY9" fmla="*/ 2889997 h 4680520"/>
              <a:gd name="connsiteX10" fmla="*/ 4486775 w 5256584"/>
              <a:gd name="connsiteY10" fmla="*/ 3995074 h 4680520"/>
              <a:gd name="connsiteX11" fmla="*/ 3245689 w 5256584"/>
              <a:gd name="connsiteY11" fmla="*/ 3667455 h 4680520"/>
              <a:gd name="connsiteX12" fmla="*/ 2628292 w 5256584"/>
              <a:gd name="connsiteY12" fmla="*/ 4680520 h 4680520"/>
              <a:gd name="connsiteX13" fmla="*/ 2010895 w 5256584"/>
              <a:gd name="connsiteY13" fmla="*/ 3667455 h 4680520"/>
              <a:gd name="connsiteX14" fmla="*/ 769809 w 5256584"/>
              <a:gd name="connsiteY14" fmla="*/ 3995074 h 4680520"/>
              <a:gd name="connsiteX15" fmla="*/ 1137749 w 5256584"/>
              <a:gd name="connsiteY15" fmla="*/ 2889997 h 4680520"/>
              <a:gd name="connsiteX16" fmla="*/ 0 w 5256584"/>
              <a:gd name="connsiteY16" fmla="*/ 2340260 h 4680520"/>
              <a:gd name="connsiteX0-1" fmla="*/ 0 w 5256584"/>
              <a:gd name="connsiteY0-2" fmla="*/ 2340260 h 4680520"/>
              <a:gd name="connsiteX1-3" fmla="*/ 1137749 w 5256584"/>
              <a:gd name="connsiteY1-4" fmla="*/ 1790523 h 4680520"/>
              <a:gd name="connsiteX2-5" fmla="*/ 769809 w 5256584"/>
              <a:gd name="connsiteY2-6" fmla="*/ 685446 h 4680520"/>
              <a:gd name="connsiteX3-7" fmla="*/ 2010895 w 5256584"/>
              <a:gd name="connsiteY3-8" fmla="*/ 1013065 h 4680520"/>
              <a:gd name="connsiteX4-9" fmla="*/ 2628292 w 5256584"/>
              <a:gd name="connsiteY4-10" fmla="*/ 0 h 4680520"/>
              <a:gd name="connsiteX5-11" fmla="*/ 3245689 w 5256584"/>
              <a:gd name="connsiteY5-12" fmla="*/ 1013065 h 4680520"/>
              <a:gd name="connsiteX6-13" fmla="*/ 4486775 w 5256584"/>
              <a:gd name="connsiteY6-14" fmla="*/ 685446 h 4680520"/>
              <a:gd name="connsiteX7-15" fmla="*/ 4118835 w 5256584"/>
              <a:gd name="connsiteY7-16" fmla="*/ 1790523 h 4680520"/>
              <a:gd name="connsiteX8-17" fmla="*/ 5256584 w 5256584"/>
              <a:gd name="connsiteY8-18" fmla="*/ 2340260 h 4680520"/>
              <a:gd name="connsiteX9-19" fmla="*/ 4118835 w 5256584"/>
              <a:gd name="connsiteY9-20" fmla="*/ 2889997 h 4680520"/>
              <a:gd name="connsiteX10-21" fmla="*/ 4486775 w 5256584"/>
              <a:gd name="connsiteY10-22" fmla="*/ 3995074 h 4680520"/>
              <a:gd name="connsiteX11-23" fmla="*/ 3245689 w 5256584"/>
              <a:gd name="connsiteY11-24" fmla="*/ 3667455 h 4680520"/>
              <a:gd name="connsiteX12-25" fmla="*/ 2628292 w 5256584"/>
              <a:gd name="connsiteY12-26" fmla="*/ 4680520 h 4680520"/>
              <a:gd name="connsiteX13-27" fmla="*/ 2010895 w 5256584"/>
              <a:gd name="connsiteY13-28" fmla="*/ 3667455 h 4680520"/>
              <a:gd name="connsiteX14-29" fmla="*/ 769809 w 5256584"/>
              <a:gd name="connsiteY14-30" fmla="*/ 3995074 h 4680520"/>
              <a:gd name="connsiteX15-31" fmla="*/ 1137749 w 5256584"/>
              <a:gd name="connsiteY15-32" fmla="*/ 2889997 h 4680520"/>
              <a:gd name="connsiteX16-33" fmla="*/ 0 w 5256584"/>
              <a:gd name="connsiteY16-34" fmla="*/ 2340260 h 4680520"/>
              <a:gd name="connsiteX0-35" fmla="*/ 0 w 5256584"/>
              <a:gd name="connsiteY0-36" fmla="*/ 2340260 h 4680520"/>
              <a:gd name="connsiteX1-37" fmla="*/ 1137749 w 5256584"/>
              <a:gd name="connsiteY1-38" fmla="*/ 1790523 h 4680520"/>
              <a:gd name="connsiteX2-39" fmla="*/ 769809 w 5256584"/>
              <a:gd name="connsiteY2-40" fmla="*/ 685446 h 4680520"/>
              <a:gd name="connsiteX3-41" fmla="*/ 2010895 w 5256584"/>
              <a:gd name="connsiteY3-42" fmla="*/ 1013065 h 4680520"/>
              <a:gd name="connsiteX4-43" fmla="*/ 2628292 w 5256584"/>
              <a:gd name="connsiteY4-44" fmla="*/ 0 h 4680520"/>
              <a:gd name="connsiteX5-45" fmla="*/ 3245689 w 5256584"/>
              <a:gd name="connsiteY5-46" fmla="*/ 1013065 h 4680520"/>
              <a:gd name="connsiteX6-47" fmla="*/ 4486775 w 5256584"/>
              <a:gd name="connsiteY6-48" fmla="*/ 685446 h 4680520"/>
              <a:gd name="connsiteX7-49" fmla="*/ 4118835 w 5256584"/>
              <a:gd name="connsiteY7-50" fmla="*/ 1790523 h 4680520"/>
              <a:gd name="connsiteX8-51" fmla="*/ 5256584 w 5256584"/>
              <a:gd name="connsiteY8-52" fmla="*/ 2340260 h 4680520"/>
              <a:gd name="connsiteX9-53" fmla="*/ 4118835 w 5256584"/>
              <a:gd name="connsiteY9-54" fmla="*/ 2889997 h 4680520"/>
              <a:gd name="connsiteX10-55" fmla="*/ 4486775 w 5256584"/>
              <a:gd name="connsiteY10-56" fmla="*/ 3995074 h 4680520"/>
              <a:gd name="connsiteX11-57" fmla="*/ 3245689 w 5256584"/>
              <a:gd name="connsiteY11-58" fmla="*/ 3667455 h 4680520"/>
              <a:gd name="connsiteX12-59" fmla="*/ 2628292 w 5256584"/>
              <a:gd name="connsiteY12-60" fmla="*/ 4680520 h 4680520"/>
              <a:gd name="connsiteX13-61" fmla="*/ 2010895 w 5256584"/>
              <a:gd name="connsiteY13-62" fmla="*/ 3667455 h 4680520"/>
              <a:gd name="connsiteX14-63" fmla="*/ 769809 w 5256584"/>
              <a:gd name="connsiteY14-64" fmla="*/ 3995074 h 4680520"/>
              <a:gd name="connsiteX15-65" fmla="*/ 1137749 w 5256584"/>
              <a:gd name="connsiteY15-66" fmla="*/ 2889997 h 4680520"/>
              <a:gd name="connsiteX16-67" fmla="*/ 0 w 5256584"/>
              <a:gd name="connsiteY16-68" fmla="*/ 2340260 h 4680520"/>
              <a:gd name="connsiteX0-69" fmla="*/ 0 w 5321972"/>
              <a:gd name="connsiteY0-70" fmla="*/ 2340260 h 4680520"/>
              <a:gd name="connsiteX1-71" fmla="*/ 1137749 w 5321972"/>
              <a:gd name="connsiteY1-72" fmla="*/ 1790523 h 4680520"/>
              <a:gd name="connsiteX2-73" fmla="*/ 769809 w 5321972"/>
              <a:gd name="connsiteY2-74" fmla="*/ 685446 h 4680520"/>
              <a:gd name="connsiteX3-75" fmla="*/ 2010895 w 5321972"/>
              <a:gd name="connsiteY3-76" fmla="*/ 1013065 h 4680520"/>
              <a:gd name="connsiteX4-77" fmla="*/ 2628292 w 5321972"/>
              <a:gd name="connsiteY4-78" fmla="*/ 0 h 4680520"/>
              <a:gd name="connsiteX5-79" fmla="*/ 3245689 w 5321972"/>
              <a:gd name="connsiteY5-80" fmla="*/ 1013065 h 4680520"/>
              <a:gd name="connsiteX6-81" fmla="*/ 4486775 w 5321972"/>
              <a:gd name="connsiteY6-82" fmla="*/ 685446 h 4680520"/>
              <a:gd name="connsiteX7-83" fmla="*/ 4118835 w 5321972"/>
              <a:gd name="connsiteY7-84" fmla="*/ 1790523 h 4680520"/>
              <a:gd name="connsiteX8-85" fmla="*/ 5256584 w 5321972"/>
              <a:gd name="connsiteY8-86" fmla="*/ 2340260 h 4680520"/>
              <a:gd name="connsiteX9-87" fmla="*/ 4118835 w 5321972"/>
              <a:gd name="connsiteY9-88" fmla="*/ 2889997 h 4680520"/>
              <a:gd name="connsiteX10-89" fmla="*/ 4486775 w 5321972"/>
              <a:gd name="connsiteY10-90" fmla="*/ 3995074 h 4680520"/>
              <a:gd name="connsiteX11-91" fmla="*/ 3245689 w 5321972"/>
              <a:gd name="connsiteY11-92" fmla="*/ 3667455 h 4680520"/>
              <a:gd name="connsiteX12-93" fmla="*/ 2628292 w 5321972"/>
              <a:gd name="connsiteY12-94" fmla="*/ 4680520 h 4680520"/>
              <a:gd name="connsiteX13-95" fmla="*/ 2010895 w 5321972"/>
              <a:gd name="connsiteY13-96" fmla="*/ 3667455 h 4680520"/>
              <a:gd name="connsiteX14-97" fmla="*/ 769809 w 5321972"/>
              <a:gd name="connsiteY14-98" fmla="*/ 3995074 h 4680520"/>
              <a:gd name="connsiteX15-99" fmla="*/ 1137749 w 5321972"/>
              <a:gd name="connsiteY15-100" fmla="*/ 2889997 h 4680520"/>
              <a:gd name="connsiteX16-101" fmla="*/ 0 w 5321972"/>
              <a:gd name="connsiteY16-102" fmla="*/ 2340260 h 4680520"/>
              <a:gd name="connsiteX0-103" fmla="*/ 0 w 5321972"/>
              <a:gd name="connsiteY0-104" fmla="*/ 2340260 h 4680520"/>
              <a:gd name="connsiteX1-105" fmla="*/ 1137749 w 5321972"/>
              <a:gd name="connsiteY1-106" fmla="*/ 1790523 h 4680520"/>
              <a:gd name="connsiteX2-107" fmla="*/ 769809 w 5321972"/>
              <a:gd name="connsiteY2-108" fmla="*/ 685446 h 4680520"/>
              <a:gd name="connsiteX3-109" fmla="*/ 2010895 w 5321972"/>
              <a:gd name="connsiteY3-110" fmla="*/ 1013065 h 4680520"/>
              <a:gd name="connsiteX4-111" fmla="*/ 2628292 w 5321972"/>
              <a:gd name="connsiteY4-112" fmla="*/ 0 h 4680520"/>
              <a:gd name="connsiteX5-113" fmla="*/ 3245689 w 5321972"/>
              <a:gd name="connsiteY5-114" fmla="*/ 1013065 h 4680520"/>
              <a:gd name="connsiteX6-115" fmla="*/ 4486775 w 5321972"/>
              <a:gd name="connsiteY6-116" fmla="*/ 685446 h 4680520"/>
              <a:gd name="connsiteX7-117" fmla="*/ 4118835 w 5321972"/>
              <a:gd name="connsiteY7-118" fmla="*/ 1790523 h 4680520"/>
              <a:gd name="connsiteX8-119" fmla="*/ 5256584 w 5321972"/>
              <a:gd name="connsiteY8-120" fmla="*/ 2340260 h 4680520"/>
              <a:gd name="connsiteX9-121" fmla="*/ 4118835 w 5321972"/>
              <a:gd name="connsiteY9-122" fmla="*/ 2889997 h 4680520"/>
              <a:gd name="connsiteX10-123" fmla="*/ 4486775 w 5321972"/>
              <a:gd name="connsiteY10-124" fmla="*/ 3995074 h 4680520"/>
              <a:gd name="connsiteX11-125" fmla="*/ 3245689 w 5321972"/>
              <a:gd name="connsiteY11-126" fmla="*/ 3667455 h 4680520"/>
              <a:gd name="connsiteX12-127" fmla="*/ 2628292 w 5321972"/>
              <a:gd name="connsiteY12-128" fmla="*/ 4680520 h 4680520"/>
              <a:gd name="connsiteX13-129" fmla="*/ 2010895 w 5321972"/>
              <a:gd name="connsiteY13-130" fmla="*/ 3667455 h 4680520"/>
              <a:gd name="connsiteX14-131" fmla="*/ 769809 w 5321972"/>
              <a:gd name="connsiteY14-132" fmla="*/ 3995074 h 4680520"/>
              <a:gd name="connsiteX15-133" fmla="*/ 1137749 w 5321972"/>
              <a:gd name="connsiteY15-134" fmla="*/ 2889997 h 4680520"/>
              <a:gd name="connsiteX16-135" fmla="*/ 0 w 5321972"/>
              <a:gd name="connsiteY16-136" fmla="*/ 2340260 h 4680520"/>
              <a:gd name="connsiteX0-137" fmla="*/ 0 w 5321972"/>
              <a:gd name="connsiteY0-138" fmla="*/ 2340260 h 4738742"/>
              <a:gd name="connsiteX1-139" fmla="*/ 1137749 w 5321972"/>
              <a:gd name="connsiteY1-140" fmla="*/ 1790523 h 4738742"/>
              <a:gd name="connsiteX2-141" fmla="*/ 769809 w 5321972"/>
              <a:gd name="connsiteY2-142" fmla="*/ 685446 h 4738742"/>
              <a:gd name="connsiteX3-143" fmla="*/ 2010895 w 5321972"/>
              <a:gd name="connsiteY3-144" fmla="*/ 1013065 h 4738742"/>
              <a:gd name="connsiteX4-145" fmla="*/ 2628292 w 5321972"/>
              <a:gd name="connsiteY4-146" fmla="*/ 0 h 4738742"/>
              <a:gd name="connsiteX5-147" fmla="*/ 3245689 w 5321972"/>
              <a:gd name="connsiteY5-148" fmla="*/ 1013065 h 4738742"/>
              <a:gd name="connsiteX6-149" fmla="*/ 4486775 w 5321972"/>
              <a:gd name="connsiteY6-150" fmla="*/ 685446 h 4738742"/>
              <a:gd name="connsiteX7-151" fmla="*/ 4118835 w 5321972"/>
              <a:gd name="connsiteY7-152" fmla="*/ 1790523 h 4738742"/>
              <a:gd name="connsiteX8-153" fmla="*/ 5256584 w 5321972"/>
              <a:gd name="connsiteY8-154" fmla="*/ 2340260 h 4738742"/>
              <a:gd name="connsiteX9-155" fmla="*/ 4118835 w 5321972"/>
              <a:gd name="connsiteY9-156" fmla="*/ 2889997 h 4738742"/>
              <a:gd name="connsiteX10-157" fmla="*/ 4486775 w 5321972"/>
              <a:gd name="connsiteY10-158" fmla="*/ 3995074 h 4738742"/>
              <a:gd name="connsiteX11-159" fmla="*/ 3245689 w 5321972"/>
              <a:gd name="connsiteY11-160" fmla="*/ 3667455 h 4738742"/>
              <a:gd name="connsiteX12-161" fmla="*/ 2628292 w 5321972"/>
              <a:gd name="connsiteY12-162" fmla="*/ 4680520 h 4738742"/>
              <a:gd name="connsiteX13-163" fmla="*/ 2010895 w 5321972"/>
              <a:gd name="connsiteY13-164" fmla="*/ 3667455 h 4738742"/>
              <a:gd name="connsiteX14-165" fmla="*/ 769809 w 5321972"/>
              <a:gd name="connsiteY14-166" fmla="*/ 3995074 h 4738742"/>
              <a:gd name="connsiteX15-167" fmla="*/ 1137749 w 5321972"/>
              <a:gd name="connsiteY15-168" fmla="*/ 2889997 h 4738742"/>
              <a:gd name="connsiteX16-169" fmla="*/ 0 w 5321972"/>
              <a:gd name="connsiteY16-170" fmla="*/ 2340260 h 4738742"/>
              <a:gd name="connsiteX0-171" fmla="*/ 0 w 5321972"/>
              <a:gd name="connsiteY0-172" fmla="*/ 2340260 h 4738742"/>
              <a:gd name="connsiteX1-173" fmla="*/ 1137749 w 5321972"/>
              <a:gd name="connsiteY1-174" fmla="*/ 1790523 h 4738742"/>
              <a:gd name="connsiteX2-175" fmla="*/ 769809 w 5321972"/>
              <a:gd name="connsiteY2-176" fmla="*/ 685446 h 4738742"/>
              <a:gd name="connsiteX3-177" fmla="*/ 2010895 w 5321972"/>
              <a:gd name="connsiteY3-178" fmla="*/ 1013065 h 4738742"/>
              <a:gd name="connsiteX4-179" fmla="*/ 2628292 w 5321972"/>
              <a:gd name="connsiteY4-180" fmla="*/ 0 h 4738742"/>
              <a:gd name="connsiteX5-181" fmla="*/ 3245689 w 5321972"/>
              <a:gd name="connsiteY5-182" fmla="*/ 1013065 h 4738742"/>
              <a:gd name="connsiteX6-183" fmla="*/ 4486775 w 5321972"/>
              <a:gd name="connsiteY6-184" fmla="*/ 685446 h 4738742"/>
              <a:gd name="connsiteX7-185" fmla="*/ 4118835 w 5321972"/>
              <a:gd name="connsiteY7-186" fmla="*/ 1790523 h 4738742"/>
              <a:gd name="connsiteX8-187" fmla="*/ 5256584 w 5321972"/>
              <a:gd name="connsiteY8-188" fmla="*/ 2340260 h 4738742"/>
              <a:gd name="connsiteX9-189" fmla="*/ 4118835 w 5321972"/>
              <a:gd name="connsiteY9-190" fmla="*/ 2889997 h 4738742"/>
              <a:gd name="connsiteX10-191" fmla="*/ 4486775 w 5321972"/>
              <a:gd name="connsiteY10-192" fmla="*/ 3995074 h 4738742"/>
              <a:gd name="connsiteX11-193" fmla="*/ 3245689 w 5321972"/>
              <a:gd name="connsiteY11-194" fmla="*/ 3667455 h 4738742"/>
              <a:gd name="connsiteX12-195" fmla="*/ 2628292 w 5321972"/>
              <a:gd name="connsiteY12-196" fmla="*/ 4680520 h 4738742"/>
              <a:gd name="connsiteX13-197" fmla="*/ 2010895 w 5321972"/>
              <a:gd name="connsiteY13-198" fmla="*/ 3667455 h 4738742"/>
              <a:gd name="connsiteX14-199" fmla="*/ 769809 w 5321972"/>
              <a:gd name="connsiteY14-200" fmla="*/ 3995074 h 4738742"/>
              <a:gd name="connsiteX15-201" fmla="*/ 1137749 w 5321972"/>
              <a:gd name="connsiteY15-202" fmla="*/ 2889997 h 4738742"/>
              <a:gd name="connsiteX16-203" fmla="*/ 0 w 5321972"/>
              <a:gd name="connsiteY16-204" fmla="*/ 2340260 h 4738742"/>
              <a:gd name="connsiteX0-205" fmla="*/ 65388 w 5387360"/>
              <a:gd name="connsiteY0-206" fmla="*/ 2340260 h 4738742"/>
              <a:gd name="connsiteX1-207" fmla="*/ 1203137 w 5387360"/>
              <a:gd name="connsiteY1-208" fmla="*/ 1790523 h 4738742"/>
              <a:gd name="connsiteX2-209" fmla="*/ 835197 w 5387360"/>
              <a:gd name="connsiteY2-210" fmla="*/ 685446 h 4738742"/>
              <a:gd name="connsiteX3-211" fmla="*/ 2076283 w 5387360"/>
              <a:gd name="connsiteY3-212" fmla="*/ 1013065 h 4738742"/>
              <a:gd name="connsiteX4-213" fmla="*/ 2693680 w 5387360"/>
              <a:gd name="connsiteY4-214" fmla="*/ 0 h 4738742"/>
              <a:gd name="connsiteX5-215" fmla="*/ 3311077 w 5387360"/>
              <a:gd name="connsiteY5-216" fmla="*/ 1013065 h 4738742"/>
              <a:gd name="connsiteX6-217" fmla="*/ 4552163 w 5387360"/>
              <a:gd name="connsiteY6-218" fmla="*/ 685446 h 4738742"/>
              <a:gd name="connsiteX7-219" fmla="*/ 4184223 w 5387360"/>
              <a:gd name="connsiteY7-220" fmla="*/ 1790523 h 4738742"/>
              <a:gd name="connsiteX8-221" fmla="*/ 5321972 w 5387360"/>
              <a:gd name="connsiteY8-222" fmla="*/ 2340260 h 4738742"/>
              <a:gd name="connsiteX9-223" fmla="*/ 4184223 w 5387360"/>
              <a:gd name="connsiteY9-224" fmla="*/ 2889997 h 4738742"/>
              <a:gd name="connsiteX10-225" fmla="*/ 4552163 w 5387360"/>
              <a:gd name="connsiteY10-226" fmla="*/ 3995074 h 4738742"/>
              <a:gd name="connsiteX11-227" fmla="*/ 3311077 w 5387360"/>
              <a:gd name="connsiteY11-228" fmla="*/ 3667455 h 4738742"/>
              <a:gd name="connsiteX12-229" fmla="*/ 2693680 w 5387360"/>
              <a:gd name="connsiteY12-230" fmla="*/ 4680520 h 4738742"/>
              <a:gd name="connsiteX13-231" fmla="*/ 2076283 w 5387360"/>
              <a:gd name="connsiteY13-232" fmla="*/ 3667455 h 4738742"/>
              <a:gd name="connsiteX14-233" fmla="*/ 835197 w 5387360"/>
              <a:gd name="connsiteY14-234" fmla="*/ 3995074 h 4738742"/>
              <a:gd name="connsiteX15-235" fmla="*/ 1203137 w 5387360"/>
              <a:gd name="connsiteY15-236" fmla="*/ 2889997 h 4738742"/>
              <a:gd name="connsiteX16-237" fmla="*/ 65388 w 5387360"/>
              <a:gd name="connsiteY16-238" fmla="*/ 2340260 h 4738742"/>
              <a:gd name="connsiteX0-239" fmla="*/ 65388 w 5387360"/>
              <a:gd name="connsiteY0-240" fmla="*/ 2340260 h 4738742"/>
              <a:gd name="connsiteX1-241" fmla="*/ 1203137 w 5387360"/>
              <a:gd name="connsiteY1-242" fmla="*/ 1790523 h 4738742"/>
              <a:gd name="connsiteX2-243" fmla="*/ 835197 w 5387360"/>
              <a:gd name="connsiteY2-244" fmla="*/ 685446 h 4738742"/>
              <a:gd name="connsiteX3-245" fmla="*/ 2076283 w 5387360"/>
              <a:gd name="connsiteY3-246" fmla="*/ 1013065 h 4738742"/>
              <a:gd name="connsiteX4-247" fmla="*/ 2693680 w 5387360"/>
              <a:gd name="connsiteY4-248" fmla="*/ 0 h 4738742"/>
              <a:gd name="connsiteX5-249" fmla="*/ 3311077 w 5387360"/>
              <a:gd name="connsiteY5-250" fmla="*/ 1013065 h 4738742"/>
              <a:gd name="connsiteX6-251" fmla="*/ 4552163 w 5387360"/>
              <a:gd name="connsiteY6-252" fmla="*/ 685446 h 4738742"/>
              <a:gd name="connsiteX7-253" fmla="*/ 4184223 w 5387360"/>
              <a:gd name="connsiteY7-254" fmla="*/ 1790523 h 4738742"/>
              <a:gd name="connsiteX8-255" fmla="*/ 5321972 w 5387360"/>
              <a:gd name="connsiteY8-256" fmla="*/ 2340260 h 4738742"/>
              <a:gd name="connsiteX9-257" fmla="*/ 4184223 w 5387360"/>
              <a:gd name="connsiteY9-258" fmla="*/ 2889997 h 4738742"/>
              <a:gd name="connsiteX10-259" fmla="*/ 4552163 w 5387360"/>
              <a:gd name="connsiteY10-260" fmla="*/ 3995074 h 4738742"/>
              <a:gd name="connsiteX11-261" fmla="*/ 3311077 w 5387360"/>
              <a:gd name="connsiteY11-262" fmla="*/ 3667455 h 4738742"/>
              <a:gd name="connsiteX12-263" fmla="*/ 2693680 w 5387360"/>
              <a:gd name="connsiteY12-264" fmla="*/ 4680520 h 4738742"/>
              <a:gd name="connsiteX13-265" fmla="*/ 2076283 w 5387360"/>
              <a:gd name="connsiteY13-266" fmla="*/ 3667455 h 4738742"/>
              <a:gd name="connsiteX14-267" fmla="*/ 835197 w 5387360"/>
              <a:gd name="connsiteY14-268" fmla="*/ 3995074 h 4738742"/>
              <a:gd name="connsiteX15-269" fmla="*/ 1203137 w 5387360"/>
              <a:gd name="connsiteY15-270" fmla="*/ 2889997 h 4738742"/>
              <a:gd name="connsiteX16-271" fmla="*/ 65388 w 5387360"/>
              <a:gd name="connsiteY16-272" fmla="*/ 2340260 h 47387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5387360" h="4738742">
                <a:moveTo>
                  <a:pt x="65388" y="2340260"/>
                </a:moveTo>
                <a:cubicBezTo>
                  <a:pt x="-313862" y="2157014"/>
                  <a:pt x="1074836" y="2066325"/>
                  <a:pt x="1203137" y="1790523"/>
                </a:cubicBezTo>
                <a:lnTo>
                  <a:pt x="835197" y="685446"/>
                </a:lnTo>
                <a:cubicBezTo>
                  <a:pt x="712550" y="317087"/>
                  <a:pt x="1766536" y="1127306"/>
                  <a:pt x="2076283" y="1013065"/>
                </a:cubicBezTo>
                <a:cubicBezTo>
                  <a:pt x="2386030" y="898824"/>
                  <a:pt x="2487881" y="0"/>
                  <a:pt x="2693680" y="0"/>
                </a:cubicBezTo>
                <a:cubicBezTo>
                  <a:pt x="2899479" y="0"/>
                  <a:pt x="3001330" y="898824"/>
                  <a:pt x="3311077" y="1013065"/>
                </a:cubicBezTo>
                <a:lnTo>
                  <a:pt x="4552163" y="685446"/>
                </a:lnTo>
                <a:cubicBezTo>
                  <a:pt x="4965858" y="576240"/>
                  <a:pt x="4055922" y="1514721"/>
                  <a:pt x="4184223" y="1790523"/>
                </a:cubicBezTo>
                <a:lnTo>
                  <a:pt x="5321972" y="2340260"/>
                </a:lnTo>
                <a:cubicBezTo>
                  <a:pt x="5701222" y="2523506"/>
                  <a:pt x="4312524" y="2614195"/>
                  <a:pt x="4184223" y="2889997"/>
                </a:cubicBezTo>
                <a:lnTo>
                  <a:pt x="4552163" y="3995074"/>
                </a:lnTo>
                <a:cubicBezTo>
                  <a:pt x="4674810" y="4363433"/>
                  <a:pt x="3620824" y="3553214"/>
                  <a:pt x="3311077" y="3667455"/>
                </a:cubicBezTo>
                <a:lnTo>
                  <a:pt x="2693680" y="4680520"/>
                </a:lnTo>
                <a:cubicBezTo>
                  <a:pt x="2487881" y="5018208"/>
                  <a:pt x="2386030" y="3781696"/>
                  <a:pt x="2076283" y="3667455"/>
                </a:cubicBezTo>
                <a:lnTo>
                  <a:pt x="835197" y="3995074"/>
                </a:lnTo>
                <a:cubicBezTo>
                  <a:pt x="421502" y="4104280"/>
                  <a:pt x="1331438" y="3165799"/>
                  <a:pt x="1203137" y="2889997"/>
                </a:cubicBezTo>
                <a:lnTo>
                  <a:pt x="65388" y="2340260"/>
                </a:lnTo>
                <a:close/>
              </a:path>
            </a:pathLst>
          </a:custGeom>
          <a:noFill/>
          <a:ln w="25400" cap="flat" cmpd="sng" algn="ctr">
            <a:solidFill>
              <a:schemeClr val="accent1"/>
            </a:solidFill>
            <a:prstDash val="sysDot"/>
          </a:ln>
          <a:effectLst/>
        </p:spPr>
        <p:txBody>
          <a:bodyPr rot="0" spcFirstLastPara="0" vertOverflow="overflow" horzOverflow="overflow" vert="horz" wrap="square" lIns="121908" tIns="60954" rIns="121908" bIns="60954"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154651" y="3605946"/>
            <a:ext cx="2807416" cy="451405"/>
          </a:xfrm>
          <a:prstGeom prst="rect">
            <a:avLst/>
          </a:prstGeom>
          <a:noFill/>
        </p:spPr>
        <p:txBody>
          <a:bodyPr wrap="square" lIns="121908" tIns="60954" rIns="121908" bIns="60954" rtlCol="0">
            <a:spAutoFit/>
          </a:bodyPr>
          <a:lstStyle>
            <a:defPPr>
              <a:defRPr lang="en-US"/>
            </a:defPPr>
            <a:lvl1pPr marR="0" lvl="0" indent="0" fontAlgn="auto">
              <a:lnSpc>
                <a:spcPct val="80000"/>
              </a:lnSpc>
              <a:spcBef>
                <a:spcPts val="0"/>
              </a:spcBef>
              <a:spcAft>
                <a:spcPts val="0"/>
              </a:spcAft>
              <a:buClrTx/>
              <a:buSzTx/>
              <a:buFontTx/>
              <a:buNone/>
              <a:defRPr kumimoji="0" sz="2800" b="1" i="0" u="none" strike="noStrike" kern="0" cap="none" spc="0" normalizeH="0" baseline="0">
                <a:ln w="18415" cmpd="sng">
                  <a:noFill/>
                  <a:prstDash val="solid"/>
                </a:ln>
                <a:solidFill>
                  <a:srgbClr val="C0504D">
                    <a:lumMod val="75000"/>
                  </a:srgbClr>
                </a:solidFill>
                <a:effectLst/>
                <a:uLnTx/>
                <a:uFillTx/>
                <a:latin typeface="Arial Rounded MT Bold" pitchFamily="34" charset="0"/>
                <a:ea typeface="微软雅黑" panose="020B0503020204020204" pitchFamily="34" charset="-122"/>
                <a:cs typeface="Times New Roman" panose="02020603050405020304" pitchFamily="18" charset="0"/>
              </a:defRPr>
            </a:lvl1pPr>
          </a:lstStyle>
          <a:p>
            <a:pPr algn="ctr">
              <a:defRPr/>
            </a:pPr>
            <a:r>
              <a:rPr lang="zh-CN" altLang="en-US" sz="2700" b="0" dirty="0">
                <a:solidFill>
                  <a:prstClr val="black">
                    <a:lumMod val="65000"/>
                    <a:lumOff val="35000"/>
                  </a:prstClr>
                </a:solidFill>
                <a:latin typeface="微软雅黑" panose="020B0503020204020204" pitchFamily="34" charset="-122"/>
              </a:rPr>
              <a:t>单击添加标题</a:t>
            </a:r>
          </a:p>
        </p:txBody>
      </p:sp>
      <p:sp>
        <p:nvSpPr>
          <p:cNvPr id="5" name="TextBox 4"/>
          <p:cNvSpPr txBox="1"/>
          <p:nvPr/>
        </p:nvSpPr>
        <p:spPr>
          <a:xfrm>
            <a:off x="885737" y="3532558"/>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931027" y="2969432"/>
            <a:ext cx="1566345" cy="1575212"/>
            <a:chOff x="2156937" y="2254859"/>
            <a:chExt cx="1174912" cy="1181409"/>
          </a:xfrm>
          <a:solidFill>
            <a:srgbClr val="45BBCE"/>
          </a:solidFill>
        </p:grpSpPr>
        <p:sp>
          <p:nvSpPr>
            <p:cNvPr id="7" name="椭圆 6"/>
            <p:cNvSpPr/>
            <p:nvPr/>
          </p:nvSpPr>
          <p:spPr>
            <a:xfrm>
              <a:off x="2156937" y="2254859"/>
              <a:ext cx="1174912" cy="118140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8" name="TextBox 7"/>
            <p:cNvSpPr txBox="1"/>
            <p:nvPr/>
          </p:nvSpPr>
          <p:spPr>
            <a:xfrm flipH="1">
              <a:off x="2401225" y="2661527"/>
              <a:ext cx="686337" cy="46628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4300" dirty="0">
                  <a:solidFill>
                    <a:sysClr val="window" lastClr="FFFFFF"/>
                  </a:solidFill>
                  <a:latin typeface="微软雅黑" panose="020B0503020204020204" pitchFamily="34" charset="-122"/>
                  <a:cs typeface="Times New Roman" panose="02020603050405020304" pitchFamily="18" charset="0"/>
                </a:rPr>
                <a:t>01</a:t>
              </a:r>
              <a:endParaRPr lang="zh-CN" altLang="en-US" sz="43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9" name="组合 8"/>
          <p:cNvGrpSpPr/>
          <p:nvPr/>
        </p:nvGrpSpPr>
        <p:grpSpPr>
          <a:xfrm>
            <a:off x="4187384" y="1447566"/>
            <a:ext cx="1219731" cy="1226636"/>
            <a:chOff x="3099327" y="1113459"/>
            <a:chExt cx="914917" cy="919977"/>
          </a:xfrm>
          <a:solidFill>
            <a:srgbClr val="45BBCE"/>
          </a:solidFill>
        </p:grpSpPr>
        <p:sp>
          <p:nvSpPr>
            <p:cNvPr id="10" name="椭圆 9"/>
            <p:cNvSpPr/>
            <p:nvPr/>
          </p:nvSpPr>
          <p:spPr>
            <a:xfrm>
              <a:off x="3099327" y="1113459"/>
              <a:ext cx="914917" cy="91997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11" name="TextBox 10"/>
            <p:cNvSpPr txBox="1"/>
            <p:nvPr/>
          </p:nvSpPr>
          <p:spPr>
            <a:xfrm flipH="1">
              <a:off x="3213617" y="1414033"/>
              <a:ext cx="686337" cy="41088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3700" dirty="0">
                  <a:solidFill>
                    <a:sysClr val="window" lastClr="FFFFFF"/>
                  </a:solidFill>
                  <a:latin typeface="微软雅黑" panose="020B0503020204020204" pitchFamily="34" charset="-122"/>
                  <a:cs typeface="Times New Roman" panose="02020603050405020304" pitchFamily="18" charset="0"/>
                </a:rPr>
                <a:t>02</a:t>
              </a:r>
              <a:endParaRPr lang="zh-CN" altLang="en-US" sz="37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6079039" y="1124744"/>
            <a:ext cx="947241" cy="952604"/>
            <a:chOff x="4518253" y="871343"/>
            <a:chExt cx="710523" cy="714453"/>
          </a:xfrm>
        </p:grpSpPr>
        <p:sp>
          <p:nvSpPr>
            <p:cNvPr id="13" name="椭圆 12"/>
            <p:cNvSpPr/>
            <p:nvPr/>
          </p:nvSpPr>
          <p:spPr>
            <a:xfrm>
              <a:off x="4518253" y="871343"/>
              <a:ext cx="710523" cy="714453"/>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14" name="TextBox 13"/>
            <p:cNvSpPr txBox="1"/>
            <p:nvPr/>
          </p:nvSpPr>
          <p:spPr>
            <a:xfrm flipH="1">
              <a:off x="4530346" y="1093777"/>
              <a:ext cx="686337" cy="3647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3200" dirty="0">
                  <a:solidFill>
                    <a:sysClr val="window" lastClr="FFFFFF"/>
                  </a:solidFill>
                  <a:latin typeface="微软雅黑" panose="020B0503020204020204" pitchFamily="34" charset="-122"/>
                  <a:cs typeface="Times New Roman" panose="02020603050405020304" pitchFamily="18" charset="0"/>
                </a:rPr>
                <a:t>03</a:t>
              </a:r>
              <a:endParaRPr lang="zh-CN" altLang="en-US" sz="32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7873359" y="1988863"/>
            <a:ext cx="914997" cy="683372"/>
            <a:chOff x="5864168" y="1519432"/>
            <a:chExt cx="686337" cy="512529"/>
          </a:xfrm>
        </p:grpSpPr>
        <p:sp>
          <p:nvSpPr>
            <p:cNvPr id="16" name="椭圆 15"/>
            <p:cNvSpPr/>
            <p:nvPr/>
          </p:nvSpPr>
          <p:spPr>
            <a:xfrm>
              <a:off x="5951799" y="1519432"/>
              <a:ext cx="512529" cy="51252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17" name="TextBox 16"/>
            <p:cNvSpPr txBox="1"/>
            <p:nvPr/>
          </p:nvSpPr>
          <p:spPr>
            <a:xfrm flipH="1">
              <a:off x="5864168" y="1652382"/>
              <a:ext cx="686337" cy="31854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2700" dirty="0">
                  <a:solidFill>
                    <a:sysClr val="window" lastClr="FFFFFF"/>
                  </a:solidFill>
                  <a:latin typeface="微软雅黑" panose="020B0503020204020204" pitchFamily="34" charset="-122"/>
                  <a:cs typeface="Times New Roman" panose="02020603050405020304" pitchFamily="18" charset="0"/>
                </a:rPr>
                <a:t>04</a:t>
              </a:r>
              <a:endParaRPr lang="zh-CN" altLang="en-US" sz="27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18" name="组合 17"/>
          <p:cNvGrpSpPr/>
          <p:nvPr/>
        </p:nvGrpSpPr>
        <p:grpSpPr>
          <a:xfrm>
            <a:off x="8512214" y="3640022"/>
            <a:ext cx="626473" cy="523219"/>
            <a:chOff x="6343372" y="2757801"/>
            <a:chExt cx="469916" cy="392414"/>
          </a:xfrm>
        </p:grpSpPr>
        <p:sp>
          <p:nvSpPr>
            <p:cNvPr id="19" name="椭圆 18"/>
            <p:cNvSpPr/>
            <p:nvPr/>
          </p:nvSpPr>
          <p:spPr>
            <a:xfrm>
              <a:off x="6372784" y="2757801"/>
              <a:ext cx="392414" cy="392414"/>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20" name="TextBox 19"/>
            <p:cNvSpPr txBox="1"/>
            <p:nvPr/>
          </p:nvSpPr>
          <p:spPr>
            <a:xfrm flipH="1">
              <a:off x="6343372" y="2837112"/>
              <a:ext cx="469916" cy="24468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1900" dirty="0">
                  <a:solidFill>
                    <a:sysClr val="window" lastClr="FFFFFF"/>
                  </a:solidFill>
                  <a:latin typeface="微软雅黑" panose="020B0503020204020204" pitchFamily="34" charset="-122"/>
                  <a:cs typeface="Times New Roman" panose="02020603050405020304" pitchFamily="18" charset="0"/>
                </a:rPr>
                <a:t>05</a:t>
              </a:r>
              <a:endParaRPr lang="zh-CN" altLang="en-US" sz="19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21" name="组合 20"/>
          <p:cNvGrpSpPr/>
          <p:nvPr/>
        </p:nvGrpSpPr>
        <p:grpSpPr>
          <a:xfrm>
            <a:off x="7759348" y="5091835"/>
            <a:ext cx="554576" cy="421763"/>
            <a:chOff x="5778650" y="3846661"/>
            <a:chExt cx="415986" cy="316322"/>
          </a:xfrm>
        </p:grpSpPr>
        <p:sp>
          <p:nvSpPr>
            <p:cNvPr id="22" name="椭圆 21"/>
            <p:cNvSpPr/>
            <p:nvPr/>
          </p:nvSpPr>
          <p:spPr>
            <a:xfrm>
              <a:off x="5816232" y="3846661"/>
              <a:ext cx="316322" cy="316322"/>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23" name="TextBox 22"/>
            <p:cNvSpPr txBox="1"/>
            <p:nvPr/>
          </p:nvSpPr>
          <p:spPr>
            <a:xfrm flipH="1">
              <a:off x="5778650" y="3906557"/>
              <a:ext cx="415986" cy="24468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1900" dirty="0">
                  <a:solidFill>
                    <a:sysClr val="window" lastClr="FFFFFF"/>
                  </a:solidFill>
                  <a:latin typeface="微软雅黑" panose="020B0503020204020204" pitchFamily="34" charset="-122"/>
                  <a:cs typeface="Times New Roman" panose="02020603050405020304" pitchFamily="18" charset="0"/>
                </a:rPr>
                <a:t>06</a:t>
              </a:r>
              <a:endParaRPr lang="zh-CN" altLang="en-US" sz="19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6165086" y="5603983"/>
            <a:ext cx="583145" cy="336807"/>
            <a:chOff x="4582797" y="4230767"/>
            <a:chExt cx="437416" cy="252605"/>
          </a:xfrm>
        </p:grpSpPr>
        <p:sp>
          <p:nvSpPr>
            <p:cNvPr id="25" name="椭圆 24"/>
            <p:cNvSpPr/>
            <p:nvPr/>
          </p:nvSpPr>
          <p:spPr>
            <a:xfrm>
              <a:off x="4665580" y="4230767"/>
              <a:ext cx="246873" cy="246873"/>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26" name="TextBox 25"/>
            <p:cNvSpPr txBox="1"/>
            <p:nvPr/>
          </p:nvSpPr>
          <p:spPr>
            <a:xfrm flipH="1">
              <a:off x="4582797" y="4266389"/>
              <a:ext cx="437416" cy="21698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1600" dirty="0">
                  <a:solidFill>
                    <a:sysClr val="window" lastClr="FFFFFF"/>
                  </a:solidFill>
                  <a:latin typeface="微软雅黑" panose="020B0503020204020204" pitchFamily="34" charset="-122"/>
                  <a:cs typeface="Times New Roman" panose="02020603050405020304" pitchFamily="18" charset="0"/>
                </a:rPr>
                <a:t>07</a:t>
              </a:r>
              <a:endParaRPr lang="zh-CN" altLang="en-US" sz="1600" dirty="0">
                <a:solidFill>
                  <a:sysClr val="window" lastClr="FFFFFF"/>
                </a:solidFill>
                <a:latin typeface="微软雅黑" panose="020B0503020204020204" pitchFamily="34" charset="-122"/>
                <a:cs typeface="Times New Roman" panose="02020603050405020304" pitchFamily="18" charset="0"/>
              </a:endParaRPr>
            </a:p>
          </p:txBody>
        </p:sp>
      </p:grpSp>
      <p:grpSp>
        <p:nvGrpSpPr>
          <p:cNvPr id="27" name="组合 26"/>
          <p:cNvGrpSpPr/>
          <p:nvPr/>
        </p:nvGrpSpPr>
        <p:grpSpPr>
          <a:xfrm>
            <a:off x="4691149" y="5049008"/>
            <a:ext cx="457498" cy="275812"/>
            <a:chOff x="3477201" y="3814541"/>
            <a:chExt cx="343168" cy="206859"/>
          </a:xfrm>
        </p:grpSpPr>
        <p:sp>
          <p:nvSpPr>
            <p:cNvPr id="28" name="椭圆 27"/>
            <p:cNvSpPr/>
            <p:nvPr/>
          </p:nvSpPr>
          <p:spPr>
            <a:xfrm>
              <a:off x="3545356" y="3814541"/>
              <a:ext cx="206859" cy="20685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kern="0">
                <a:solidFill>
                  <a:sysClr val="window" lastClr="FFFFFF"/>
                </a:solidFill>
                <a:latin typeface="微软雅黑" panose="020B0503020204020204" pitchFamily="34" charset="-122"/>
                <a:ea typeface="微软雅黑" panose="020B0503020204020204" pitchFamily="34" charset="-122"/>
              </a:endParaRPr>
            </a:p>
          </p:txBody>
        </p:sp>
        <p:sp>
          <p:nvSpPr>
            <p:cNvPr id="29" name="TextBox 28"/>
            <p:cNvSpPr txBox="1"/>
            <p:nvPr/>
          </p:nvSpPr>
          <p:spPr>
            <a:xfrm flipH="1">
              <a:off x="3477201" y="3836222"/>
              <a:ext cx="343168" cy="18005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defRPr/>
              </a:pPr>
              <a:r>
                <a:rPr lang="en-US" altLang="zh-CN" sz="1200" dirty="0">
                  <a:solidFill>
                    <a:sysClr val="window" lastClr="FFFFFF"/>
                  </a:solidFill>
                  <a:latin typeface="微软雅黑" panose="020B0503020204020204" pitchFamily="34" charset="-122"/>
                  <a:cs typeface="Times New Roman" panose="02020603050405020304" pitchFamily="18" charset="0"/>
                </a:rPr>
                <a:t>08</a:t>
              </a:r>
              <a:endParaRPr lang="zh-CN" altLang="en-US" sz="1200" dirty="0">
                <a:solidFill>
                  <a:sysClr val="window" lastClr="FFFFFF"/>
                </a:solidFill>
                <a:latin typeface="微软雅黑" panose="020B0503020204020204" pitchFamily="34" charset="-122"/>
                <a:cs typeface="Times New Roman" panose="02020603050405020304" pitchFamily="18" charset="0"/>
              </a:endParaRPr>
            </a:p>
          </p:txBody>
        </p:sp>
      </p:grpSp>
      <p:sp>
        <p:nvSpPr>
          <p:cNvPr id="30" name="TextBox 29"/>
          <p:cNvSpPr txBox="1"/>
          <p:nvPr/>
        </p:nvSpPr>
        <p:spPr>
          <a:xfrm>
            <a:off x="2213838" y="1682457"/>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7104000" y="1150446"/>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8791649" y="1944442"/>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9222634" y="3535853"/>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8313926" y="4913237"/>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5497084" y="5988148"/>
            <a:ext cx="2214970" cy="533480"/>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2756152" y="5077264"/>
            <a:ext cx="1865273" cy="738664"/>
          </a:xfrm>
          <a:prstGeom prst="rect">
            <a:avLst/>
          </a:prstGeom>
          <a:noFill/>
        </p:spPr>
        <p:txBody>
          <a:bodyPr wrap="square" lIns="121908" tIns="60954" rIns="121908" bIns="60954" rtlCol="0">
            <a:spAutoFit/>
          </a:bodyPr>
          <a:lstStyle/>
          <a:p>
            <a:pPr algn="just">
              <a:defRPr/>
            </a:pPr>
            <a:r>
              <a:rPr lang="zh-CN" altLang="en-US" sz="1300" dirty="0">
                <a:solidFill>
                  <a:prstClr val="black">
                    <a:lumMod val="65000"/>
                    <a:lumOff val="35000"/>
                  </a:prst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3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2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2000"/>
                            </p:stCondLst>
                            <p:childTnLst>
                              <p:par>
                                <p:cTn id="12" presetID="2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childTnLst>
                                </p:cTn>
                              </p:par>
                            </p:childTnLst>
                          </p:cTn>
                        </p:par>
                        <p:par>
                          <p:cTn id="16" fill="hold">
                            <p:stCondLst>
                              <p:cond delay="25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300"/>
                                        <p:tgtEl>
                                          <p:spTgt spid="5"/>
                                        </p:tgtEl>
                                      </p:cBhvr>
                                    </p:animEffect>
                                    <p:anim calcmode="lin" valueType="num">
                                      <p:cBhvr>
                                        <p:cTn id="20" dur="300" fill="hold"/>
                                        <p:tgtEl>
                                          <p:spTgt spid="5"/>
                                        </p:tgtEl>
                                        <p:attrNameLst>
                                          <p:attrName>ppt_x</p:attrName>
                                        </p:attrNameLst>
                                      </p:cBhvr>
                                      <p:tavLst>
                                        <p:tav tm="0">
                                          <p:val>
                                            <p:strVal val="#ppt_x"/>
                                          </p:val>
                                        </p:tav>
                                        <p:tav tm="100000">
                                          <p:val>
                                            <p:strVal val="#ppt_x"/>
                                          </p:val>
                                        </p:tav>
                                      </p:tavLst>
                                    </p:anim>
                                    <p:anim calcmode="lin" valueType="num">
                                      <p:cBhvr>
                                        <p:cTn id="21" dur="3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300"/>
                                        <p:tgtEl>
                                          <p:spTgt spid="30"/>
                                        </p:tgtEl>
                                      </p:cBhvr>
                                    </p:animEffect>
                                    <p:anim calcmode="lin" valueType="num">
                                      <p:cBhvr>
                                        <p:cTn id="31" dur="300" fill="hold"/>
                                        <p:tgtEl>
                                          <p:spTgt spid="30"/>
                                        </p:tgtEl>
                                        <p:attrNameLst>
                                          <p:attrName>ppt_x</p:attrName>
                                        </p:attrNameLst>
                                      </p:cBhvr>
                                      <p:tavLst>
                                        <p:tav tm="0">
                                          <p:val>
                                            <p:strVal val="#ppt_x"/>
                                          </p:val>
                                        </p:tav>
                                        <p:tav tm="100000">
                                          <p:val>
                                            <p:strVal val="#ppt_x"/>
                                          </p:val>
                                        </p:tav>
                                      </p:tavLst>
                                    </p:anim>
                                    <p:anim calcmode="lin" valueType="num">
                                      <p:cBhvr>
                                        <p:cTn id="32" dur="3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3" presetClass="entr" presetSubtype="16"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300"/>
                                        <p:tgtEl>
                                          <p:spTgt spid="31"/>
                                        </p:tgtEl>
                                      </p:cBhvr>
                                    </p:animEffect>
                                    <p:anim calcmode="lin" valueType="num">
                                      <p:cBhvr>
                                        <p:cTn id="42" dur="300" fill="hold"/>
                                        <p:tgtEl>
                                          <p:spTgt spid="31"/>
                                        </p:tgtEl>
                                        <p:attrNameLst>
                                          <p:attrName>ppt_x</p:attrName>
                                        </p:attrNameLst>
                                      </p:cBhvr>
                                      <p:tavLst>
                                        <p:tav tm="0">
                                          <p:val>
                                            <p:strVal val="#ppt_x"/>
                                          </p:val>
                                        </p:tav>
                                        <p:tav tm="100000">
                                          <p:val>
                                            <p:strVal val="#ppt_x"/>
                                          </p:val>
                                        </p:tav>
                                      </p:tavLst>
                                    </p:anim>
                                    <p:anim calcmode="lin" valueType="num">
                                      <p:cBhvr>
                                        <p:cTn id="43" dur="300" fill="hold"/>
                                        <p:tgtEl>
                                          <p:spTgt spid="31"/>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300"/>
                                        <p:tgtEl>
                                          <p:spTgt spid="32"/>
                                        </p:tgtEl>
                                      </p:cBhvr>
                                    </p:animEffect>
                                    <p:anim calcmode="lin" valueType="num">
                                      <p:cBhvr>
                                        <p:cTn id="53" dur="300" fill="hold"/>
                                        <p:tgtEl>
                                          <p:spTgt spid="32"/>
                                        </p:tgtEl>
                                        <p:attrNameLst>
                                          <p:attrName>ppt_x</p:attrName>
                                        </p:attrNameLst>
                                      </p:cBhvr>
                                      <p:tavLst>
                                        <p:tav tm="0">
                                          <p:val>
                                            <p:strVal val="#ppt_x"/>
                                          </p:val>
                                        </p:tav>
                                        <p:tav tm="100000">
                                          <p:val>
                                            <p:strVal val="#ppt_x"/>
                                          </p:val>
                                        </p:tav>
                                      </p:tavLst>
                                    </p:anim>
                                    <p:anim calcmode="lin" valueType="num">
                                      <p:cBhvr>
                                        <p:cTn id="54" dur="300" fill="hold"/>
                                        <p:tgtEl>
                                          <p:spTgt spid="32"/>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23" presetClass="entr" presetSubtype="16"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childTnLst>
                                </p:cTn>
                              </p:par>
                            </p:childTnLst>
                          </p:cTn>
                        </p:par>
                        <p:par>
                          <p:cTn id="60" fill="hold">
                            <p:stCondLst>
                              <p:cond delay="6500"/>
                            </p:stCondLst>
                            <p:childTnLst>
                              <p:par>
                                <p:cTn id="61" presetID="42"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300"/>
                                        <p:tgtEl>
                                          <p:spTgt spid="33"/>
                                        </p:tgtEl>
                                      </p:cBhvr>
                                    </p:animEffect>
                                    <p:anim calcmode="lin" valueType="num">
                                      <p:cBhvr>
                                        <p:cTn id="64" dur="300" fill="hold"/>
                                        <p:tgtEl>
                                          <p:spTgt spid="33"/>
                                        </p:tgtEl>
                                        <p:attrNameLst>
                                          <p:attrName>ppt_x</p:attrName>
                                        </p:attrNameLst>
                                      </p:cBhvr>
                                      <p:tavLst>
                                        <p:tav tm="0">
                                          <p:val>
                                            <p:strVal val="#ppt_x"/>
                                          </p:val>
                                        </p:tav>
                                        <p:tav tm="100000">
                                          <p:val>
                                            <p:strVal val="#ppt_x"/>
                                          </p:val>
                                        </p:tav>
                                      </p:tavLst>
                                    </p:anim>
                                    <p:anim calcmode="lin" valueType="num">
                                      <p:cBhvr>
                                        <p:cTn id="65" dur="300" fill="hold"/>
                                        <p:tgtEl>
                                          <p:spTgt spid="33"/>
                                        </p:tgtEl>
                                        <p:attrNameLst>
                                          <p:attrName>ppt_y</p:attrName>
                                        </p:attrNameLst>
                                      </p:cBhvr>
                                      <p:tavLst>
                                        <p:tav tm="0">
                                          <p:val>
                                            <p:strVal val="#ppt_y+.1"/>
                                          </p:val>
                                        </p:tav>
                                        <p:tav tm="100000">
                                          <p:val>
                                            <p:strVal val="#ppt_y"/>
                                          </p:val>
                                        </p:tav>
                                      </p:tavLst>
                                    </p:anim>
                                  </p:childTnLst>
                                </p:cTn>
                              </p:par>
                            </p:childTnLst>
                          </p:cTn>
                        </p:par>
                        <p:par>
                          <p:cTn id="66" fill="hold">
                            <p:stCondLst>
                              <p:cond delay="7000"/>
                            </p:stCondLst>
                            <p:childTnLst>
                              <p:par>
                                <p:cTn id="67" presetID="23" presetClass="entr" presetSubtype="16"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childTnLst>
                                </p:cTn>
                              </p:par>
                            </p:childTnLst>
                          </p:cTn>
                        </p:par>
                        <p:par>
                          <p:cTn id="71" fill="hold">
                            <p:stCondLst>
                              <p:cond delay="7500"/>
                            </p:stCondLst>
                            <p:childTnLst>
                              <p:par>
                                <p:cTn id="72" presetID="42"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300"/>
                                        <p:tgtEl>
                                          <p:spTgt spid="34"/>
                                        </p:tgtEl>
                                      </p:cBhvr>
                                    </p:animEffect>
                                    <p:anim calcmode="lin" valueType="num">
                                      <p:cBhvr>
                                        <p:cTn id="75" dur="300" fill="hold"/>
                                        <p:tgtEl>
                                          <p:spTgt spid="34"/>
                                        </p:tgtEl>
                                        <p:attrNameLst>
                                          <p:attrName>ppt_x</p:attrName>
                                        </p:attrNameLst>
                                      </p:cBhvr>
                                      <p:tavLst>
                                        <p:tav tm="0">
                                          <p:val>
                                            <p:strVal val="#ppt_x"/>
                                          </p:val>
                                        </p:tav>
                                        <p:tav tm="100000">
                                          <p:val>
                                            <p:strVal val="#ppt_x"/>
                                          </p:val>
                                        </p:tav>
                                      </p:tavLst>
                                    </p:anim>
                                    <p:anim calcmode="lin" valueType="num">
                                      <p:cBhvr>
                                        <p:cTn id="76" dur="300" fill="hold"/>
                                        <p:tgtEl>
                                          <p:spTgt spid="34"/>
                                        </p:tgtEl>
                                        <p:attrNameLst>
                                          <p:attrName>ppt_y</p:attrName>
                                        </p:attrNameLst>
                                      </p:cBhvr>
                                      <p:tavLst>
                                        <p:tav tm="0">
                                          <p:val>
                                            <p:strVal val="#ppt_y+.1"/>
                                          </p:val>
                                        </p:tav>
                                        <p:tav tm="100000">
                                          <p:val>
                                            <p:strVal val="#ppt_y"/>
                                          </p:val>
                                        </p:tav>
                                      </p:tavLst>
                                    </p:anim>
                                  </p:childTnLst>
                                </p:cTn>
                              </p:par>
                            </p:childTnLst>
                          </p:cTn>
                        </p:par>
                        <p:par>
                          <p:cTn id="77" fill="hold">
                            <p:stCondLst>
                              <p:cond delay="8000"/>
                            </p:stCondLst>
                            <p:childTnLst>
                              <p:par>
                                <p:cTn id="78" presetID="23" presetClass="entr" presetSubtype="16"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childTnLst>
                                </p:cTn>
                              </p:par>
                            </p:childTnLst>
                          </p:cTn>
                        </p:par>
                        <p:par>
                          <p:cTn id="82" fill="hold">
                            <p:stCondLst>
                              <p:cond delay="8500"/>
                            </p:stCondLst>
                            <p:childTnLst>
                              <p:par>
                                <p:cTn id="83" presetID="42" presetClass="entr" presetSubtype="0"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300"/>
                                        <p:tgtEl>
                                          <p:spTgt spid="35"/>
                                        </p:tgtEl>
                                      </p:cBhvr>
                                    </p:animEffect>
                                    <p:anim calcmode="lin" valueType="num">
                                      <p:cBhvr>
                                        <p:cTn id="86" dur="300" fill="hold"/>
                                        <p:tgtEl>
                                          <p:spTgt spid="35"/>
                                        </p:tgtEl>
                                        <p:attrNameLst>
                                          <p:attrName>ppt_x</p:attrName>
                                        </p:attrNameLst>
                                      </p:cBhvr>
                                      <p:tavLst>
                                        <p:tav tm="0">
                                          <p:val>
                                            <p:strVal val="#ppt_x"/>
                                          </p:val>
                                        </p:tav>
                                        <p:tav tm="100000">
                                          <p:val>
                                            <p:strVal val="#ppt_x"/>
                                          </p:val>
                                        </p:tav>
                                      </p:tavLst>
                                    </p:anim>
                                    <p:anim calcmode="lin" valueType="num">
                                      <p:cBhvr>
                                        <p:cTn id="87" dur="300" fill="hold"/>
                                        <p:tgtEl>
                                          <p:spTgt spid="35"/>
                                        </p:tgtEl>
                                        <p:attrNameLst>
                                          <p:attrName>ppt_y</p:attrName>
                                        </p:attrNameLst>
                                      </p:cBhvr>
                                      <p:tavLst>
                                        <p:tav tm="0">
                                          <p:val>
                                            <p:strVal val="#ppt_y+.1"/>
                                          </p:val>
                                        </p:tav>
                                        <p:tav tm="100000">
                                          <p:val>
                                            <p:strVal val="#ppt_y"/>
                                          </p:val>
                                        </p:tav>
                                      </p:tavLst>
                                    </p:anim>
                                  </p:childTnLst>
                                </p:cTn>
                              </p:par>
                            </p:childTnLst>
                          </p:cTn>
                        </p:par>
                        <p:par>
                          <p:cTn id="88" fill="hold">
                            <p:stCondLst>
                              <p:cond delay="9000"/>
                            </p:stCondLst>
                            <p:childTnLst>
                              <p:par>
                                <p:cTn id="89" presetID="23" presetClass="entr" presetSubtype="16"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childTnLst>
                                </p:cTn>
                              </p:par>
                            </p:childTnLst>
                          </p:cTn>
                        </p:par>
                        <p:par>
                          <p:cTn id="93" fill="hold">
                            <p:stCondLst>
                              <p:cond delay="9500"/>
                            </p:stCondLst>
                            <p:childTnLst>
                              <p:par>
                                <p:cTn id="94" presetID="42" presetClass="entr" presetSubtype="0"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300"/>
                                        <p:tgtEl>
                                          <p:spTgt spid="36"/>
                                        </p:tgtEl>
                                      </p:cBhvr>
                                    </p:animEffect>
                                    <p:anim calcmode="lin" valueType="num">
                                      <p:cBhvr>
                                        <p:cTn id="97" dur="300" fill="hold"/>
                                        <p:tgtEl>
                                          <p:spTgt spid="36"/>
                                        </p:tgtEl>
                                        <p:attrNameLst>
                                          <p:attrName>ppt_x</p:attrName>
                                        </p:attrNameLst>
                                      </p:cBhvr>
                                      <p:tavLst>
                                        <p:tav tm="0">
                                          <p:val>
                                            <p:strVal val="#ppt_x"/>
                                          </p:val>
                                        </p:tav>
                                        <p:tav tm="100000">
                                          <p:val>
                                            <p:strVal val="#ppt_x"/>
                                          </p:val>
                                        </p:tav>
                                      </p:tavLst>
                                    </p:anim>
                                    <p:anim calcmode="lin" valueType="num">
                                      <p:cBhvr>
                                        <p:cTn id="98" dur="300" fill="hold"/>
                                        <p:tgtEl>
                                          <p:spTgt spid="36"/>
                                        </p:tgtEl>
                                        <p:attrNameLst>
                                          <p:attrName>ppt_y</p:attrName>
                                        </p:attrNameLst>
                                      </p:cBhvr>
                                      <p:tavLst>
                                        <p:tav tm="0">
                                          <p:val>
                                            <p:strVal val="#ppt_y+.1"/>
                                          </p:val>
                                        </p:tav>
                                        <p:tav tm="100000">
                                          <p:val>
                                            <p:strVal val="#ppt_y"/>
                                          </p:val>
                                        </p:tav>
                                      </p:tavLst>
                                    </p:anim>
                                  </p:childTnLst>
                                </p:cTn>
                              </p:par>
                            </p:childTnLst>
                          </p:cTn>
                        </p:par>
                        <p:par>
                          <p:cTn id="99" fill="hold">
                            <p:stCondLst>
                              <p:cond delay="10000"/>
                            </p:stCondLst>
                            <p:childTnLst>
                              <p:par>
                                <p:cTn id="100" presetID="10" presetClass="entr" presetSubtype="0"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30" grpId="0"/>
      <p:bldP spid="31" grpId="0"/>
      <p:bldP spid="32" grpId="0"/>
      <p:bldP spid="33" grpId="0"/>
      <p:bldP spid="34" grpId="0"/>
      <p:bldP spid="35"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SubTitle_3"/>
          <p:cNvSpPr/>
          <p:nvPr>
            <p:custDataLst>
              <p:tags r:id="rId1"/>
            </p:custDataLst>
          </p:nvPr>
        </p:nvSpPr>
        <p:spPr>
          <a:xfrm>
            <a:off x="-24283" y="1373149"/>
            <a:ext cx="3239964" cy="388353"/>
          </a:xfrm>
          <a:prstGeom prst="homePlate">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r>
              <a:rPr lang="zh-CN" altLang="en-US" sz="2135"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单击输入文本内容</a:t>
            </a:r>
          </a:p>
        </p:txBody>
      </p:sp>
      <p:sp>
        <p:nvSpPr>
          <p:cNvPr id="3" name="KSO_Img1"/>
          <p:cNvSpPr/>
          <p:nvPr>
            <p:custDataLst>
              <p:tags r:id="rId2"/>
            </p:custDataLst>
          </p:nvPr>
        </p:nvSpPr>
        <p:spPr>
          <a:xfrm>
            <a:off x="0" y="2055186"/>
            <a:ext cx="3538987" cy="2798209"/>
          </a:xfrm>
          <a:prstGeom prst="rect">
            <a:avLst/>
          </a:prstGeom>
          <a:blipFill dpi="0" rotWithShape="1">
            <a:blip r:embed="rId7"/>
            <a:srcRect/>
            <a:stretch>
              <a:fillRect/>
            </a:stretch>
          </a:blipFill>
          <a:ln w="12700" cap="flat" cmpd="sng" algn="ctr">
            <a:noFill/>
            <a:prstDash val="solid"/>
            <a:miter lim="800000"/>
          </a:ln>
          <a:effectLst/>
        </p:spPr>
        <p:txBody>
          <a:bodyPr rtlCol="0" anchor="ctr"/>
          <a:lstStyle/>
          <a:p>
            <a:pPr algn="ctr" defTabSz="1218565">
              <a:defRPr/>
            </a:pPr>
            <a:endParaRPr lang="zh-CN" altLang="en-US" kern="0" dirty="0">
              <a:solidFill>
                <a:prstClr val="white"/>
              </a:solidFill>
              <a:latin typeface="Calibri" panose="020F0502020204030204"/>
              <a:ea typeface="宋体" panose="02010600030101010101" pitchFamily="2" charset="-122"/>
            </a:endParaRPr>
          </a:p>
        </p:txBody>
      </p:sp>
      <p:sp>
        <p:nvSpPr>
          <p:cNvPr id="4" name="KSO_Img2"/>
          <p:cNvSpPr/>
          <p:nvPr>
            <p:custDataLst>
              <p:tags r:id="rId3"/>
            </p:custDataLst>
          </p:nvPr>
        </p:nvSpPr>
        <p:spPr>
          <a:xfrm>
            <a:off x="3623156" y="2055181"/>
            <a:ext cx="4843749" cy="2798211"/>
          </a:xfrm>
          <a:prstGeom prst="rect">
            <a:avLst/>
          </a:prstGeom>
          <a:blipFill dpi="0" rotWithShape="1">
            <a:blip r:embed="rId8"/>
            <a:srcRect/>
            <a:stretch>
              <a:fillRect/>
            </a:stretch>
          </a:blipFill>
          <a:ln w="12700" cap="flat" cmpd="sng" algn="ctr">
            <a:noFill/>
            <a:prstDash val="solid"/>
            <a:miter lim="800000"/>
          </a:ln>
          <a:effectLst/>
        </p:spPr>
        <p:txBody>
          <a:bodyPr rtlCol="0" anchor="ctr"/>
          <a:lstStyle/>
          <a:p>
            <a:pPr algn="ctr" defTabSz="1218565">
              <a:defRPr/>
            </a:pPr>
            <a:endParaRPr lang="zh-CN" altLang="en-US" kern="0">
              <a:solidFill>
                <a:prstClr val="white"/>
              </a:solidFill>
              <a:latin typeface="Calibri" panose="020F0502020204030204"/>
              <a:ea typeface="宋体" panose="02010600030101010101" pitchFamily="2" charset="-122"/>
            </a:endParaRPr>
          </a:p>
        </p:txBody>
      </p:sp>
      <p:sp>
        <p:nvSpPr>
          <p:cNvPr id="5" name="KSO_Img3"/>
          <p:cNvSpPr/>
          <p:nvPr>
            <p:custDataLst>
              <p:tags r:id="rId4"/>
            </p:custDataLst>
          </p:nvPr>
        </p:nvSpPr>
        <p:spPr>
          <a:xfrm>
            <a:off x="8544992" y="2055185"/>
            <a:ext cx="3628229" cy="2798209"/>
          </a:xfrm>
          <a:prstGeom prst="rect">
            <a:avLst/>
          </a:prstGeom>
          <a:blipFill dpi="0" rotWithShape="1">
            <a:blip r:embed="rId9"/>
            <a:srcRect/>
            <a:stretch>
              <a:fillRect t="-1000" b="-25000"/>
            </a:stretch>
          </a:blipFill>
          <a:ln w="12700" cap="flat" cmpd="sng" algn="ctr">
            <a:noFill/>
            <a:prstDash val="solid"/>
            <a:miter lim="800000"/>
          </a:ln>
          <a:effectLst/>
        </p:spPr>
        <p:txBody>
          <a:bodyPr rtlCol="0" anchor="ctr"/>
          <a:lstStyle/>
          <a:p>
            <a:pPr algn="ctr" defTabSz="1218565">
              <a:defRPr/>
            </a:pPr>
            <a:endParaRPr lang="zh-CN" altLang="en-US" kern="0" dirty="0">
              <a:solidFill>
                <a:prstClr val="white"/>
              </a:solidFill>
              <a:latin typeface="Calibri" panose="020F0502020204030204"/>
              <a:ea typeface="宋体" panose="02010600030101010101" pitchFamily="2" charset="-122"/>
            </a:endParaRPr>
          </a:p>
        </p:txBody>
      </p:sp>
      <p:cxnSp>
        <p:nvCxnSpPr>
          <p:cNvPr id="6" name="直接连接符 5"/>
          <p:cNvCxnSpPr/>
          <p:nvPr/>
        </p:nvCxnSpPr>
        <p:spPr>
          <a:xfrm>
            <a:off x="0" y="1853203"/>
            <a:ext cx="1217322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160" y="5012963"/>
            <a:ext cx="1217322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510352" y="1321104"/>
            <a:ext cx="264687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输入文字描述内容</a:t>
            </a:r>
          </a:p>
        </p:txBody>
      </p:sp>
      <p:sp>
        <p:nvSpPr>
          <p:cNvPr id="18" name="矩形 55"/>
          <p:cNvSpPr/>
          <p:nvPr/>
        </p:nvSpPr>
        <p:spPr>
          <a:xfrm>
            <a:off x="239350" y="5309587"/>
            <a:ext cx="7968885" cy="711349"/>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400" dirty="0">
              <a:solidFill>
                <a:schemeClr val="tx1">
                  <a:lumMod val="50000"/>
                  <a:lumOff val="50000"/>
                </a:schemeClr>
              </a:solidFill>
              <a:latin typeface="造字工房尚黑 G0v1 特细长体" pitchFamily="50" charset="-122"/>
              <a:ea typeface="造字工房尚黑 G0v1 特细长体" pitchFamily="50" charset="-122"/>
            </a:endParaRPr>
          </a:p>
        </p:txBody>
      </p:sp>
      <p:sp>
        <p:nvSpPr>
          <p:cNvPr id="9" name="标题 8"/>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iterate type="lt">
                                    <p:tmAbs val="0"/>
                                  </p:iterate>
                                  <p:childTnLst>
                                    <p:set>
                                      <p:cBhvr>
                                        <p:cTn id="6" dur="1" fill="hold">
                                          <p:stCondLst>
                                            <p:cond delay="0"/>
                                          </p:stCondLst>
                                        </p:cTn>
                                        <p:tgtEl>
                                          <p:spTgt spid="3"/>
                                        </p:tgtEl>
                                        <p:attrNameLst>
                                          <p:attrName>style.visibility</p:attrName>
                                        </p:attrNameLst>
                                      </p:cBhvr>
                                      <p:to>
                                        <p:strVal val="visible"/>
                                      </p:to>
                                    </p:set>
                                    <p:anim from="(-#ppt_w/2)" to="(#ppt_x)" calcmode="lin" valueType="num">
                                      <p:cBhvr>
                                        <p:cTn id="7" dur="600" fill="hold">
                                          <p:stCondLst>
                                            <p:cond delay="0"/>
                                          </p:stCondLst>
                                        </p:cTn>
                                        <p:tgtEl>
                                          <p:spTgt spid="3"/>
                                        </p:tgtEl>
                                        <p:attrNameLst>
                                          <p:attrName>ppt_x</p:attrName>
                                        </p:attrNameLst>
                                      </p:cBhvr>
                                    </p:anim>
                                    <p:anim from="0" to="-1.0" calcmode="lin" valueType="num">
                                      <p:cBhvr>
                                        <p:cTn id="8" dur="200" decel="50000" autoRev="1" fill="hold">
                                          <p:stCondLst>
                                            <p:cond delay="600"/>
                                          </p:stCondLst>
                                        </p:cTn>
                                        <p:tgtEl>
                                          <p:spTgt spid="3"/>
                                        </p:tgtEl>
                                        <p:attrNameLst>
                                          <p:attrName>xshear</p:attrName>
                                        </p:attrNameLst>
                                      </p:cBhvr>
                                    </p:anim>
                                    <p:animScale>
                                      <p:cBhvr>
                                        <p:cTn id="9" dur="200" decel="100000" autoRev="1" fill="hold">
                                          <p:stCondLst>
                                            <p:cond delay="600"/>
                                          </p:stCondLst>
                                        </p:cTn>
                                        <p:tgtEl>
                                          <p:spTgt spid="3"/>
                                        </p:tgtEl>
                                      </p:cBhvr>
                                      <p:from x="100000" y="100000"/>
                                      <p:to x="80000" y="100000"/>
                                    </p:animScale>
                                    <p:anim by="(#ppt_h/3+#ppt_w*0.1)" calcmode="lin" valueType="num">
                                      <p:cBhvr additive="sum">
                                        <p:cTn id="10" dur="200" decel="100000" autoRev="1" fill="hold">
                                          <p:stCondLst>
                                            <p:cond delay="600"/>
                                          </p:stCondLst>
                                        </p:cTn>
                                        <p:tgtEl>
                                          <p:spTgt spid="3"/>
                                        </p:tgtEl>
                                        <p:attrNameLst>
                                          <p:attrName>ppt_x</p:attrName>
                                        </p:attrNameLst>
                                      </p:cBhvr>
                                    </p:anim>
                                  </p:childTnLst>
                                </p:cTn>
                              </p:par>
                            </p:childTnLst>
                          </p:cTn>
                        </p:par>
                        <p:par>
                          <p:cTn id="11" fill="hold">
                            <p:stCondLst>
                              <p:cond delay="0"/>
                            </p:stCondLst>
                            <p:childTnLst>
                              <p:par>
                                <p:cTn id="12" presetID="34" presetClass="entr" presetSubtype="0" fill="hold" grpId="0" nodeType="afterEffect">
                                  <p:stCondLst>
                                    <p:cond delay="1000"/>
                                  </p:stCondLst>
                                  <p:iterate type="lt">
                                    <p:tmAbs val="0"/>
                                  </p:iterate>
                                  <p:childTnLst>
                                    <p:set>
                                      <p:cBhvr>
                                        <p:cTn id="13" dur="1" fill="hold">
                                          <p:stCondLst>
                                            <p:cond delay="0"/>
                                          </p:stCondLst>
                                        </p:cTn>
                                        <p:tgtEl>
                                          <p:spTgt spid="4"/>
                                        </p:tgtEl>
                                        <p:attrNameLst>
                                          <p:attrName>style.visibility</p:attrName>
                                        </p:attrNameLst>
                                      </p:cBhvr>
                                      <p:to>
                                        <p:strVal val="visible"/>
                                      </p:to>
                                    </p:set>
                                    <p:anim from="(-#ppt_w/2)" to="(#ppt_x)" calcmode="lin" valueType="num">
                                      <p:cBhvr>
                                        <p:cTn id="14" dur="600" fill="hold">
                                          <p:stCondLst>
                                            <p:cond delay="0"/>
                                          </p:stCondLst>
                                        </p:cTn>
                                        <p:tgtEl>
                                          <p:spTgt spid="4"/>
                                        </p:tgtEl>
                                        <p:attrNameLst>
                                          <p:attrName>ppt_x</p:attrName>
                                        </p:attrNameLst>
                                      </p:cBhvr>
                                    </p:anim>
                                    <p:anim from="0" to="-1.0" calcmode="lin" valueType="num">
                                      <p:cBhvr>
                                        <p:cTn id="15" dur="200" decel="50000" autoRev="1" fill="hold">
                                          <p:stCondLst>
                                            <p:cond delay="600"/>
                                          </p:stCondLst>
                                        </p:cTn>
                                        <p:tgtEl>
                                          <p:spTgt spid="4"/>
                                        </p:tgtEl>
                                        <p:attrNameLst>
                                          <p:attrName>xshear</p:attrName>
                                        </p:attrNameLst>
                                      </p:cBhvr>
                                    </p:anim>
                                    <p:animScale>
                                      <p:cBhvr>
                                        <p:cTn id="16" dur="200" decel="100000" autoRev="1" fill="hold">
                                          <p:stCondLst>
                                            <p:cond delay="600"/>
                                          </p:stCondLst>
                                        </p:cTn>
                                        <p:tgtEl>
                                          <p:spTgt spid="4"/>
                                        </p:tgtEl>
                                      </p:cBhvr>
                                      <p:from x="100000" y="100000"/>
                                      <p:to x="80000" y="100000"/>
                                    </p:animScale>
                                    <p:anim by="(#ppt_h/3+#ppt_w*0.1)" calcmode="lin" valueType="num">
                                      <p:cBhvr additive="sum">
                                        <p:cTn id="17" dur="200" decel="100000" autoRev="1" fill="hold">
                                          <p:stCondLst>
                                            <p:cond delay="600"/>
                                          </p:stCondLst>
                                        </p:cTn>
                                        <p:tgtEl>
                                          <p:spTgt spid="4"/>
                                        </p:tgtEl>
                                        <p:attrNameLst>
                                          <p:attrName>ppt_x</p:attrName>
                                        </p:attrNameLst>
                                      </p:cBhvr>
                                    </p:anim>
                                  </p:childTnLst>
                                </p:cTn>
                              </p:par>
                            </p:childTnLst>
                          </p:cTn>
                        </p:par>
                        <p:par>
                          <p:cTn id="18" fill="hold">
                            <p:stCondLst>
                              <p:cond delay="2000"/>
                            </p:stCondLst>
                            <p:childTnLst>
                              <p:par>
                                <p:cTn id="19" presetID="34" presetClass="entr" presetSubtype="0" fill="hold" grpId="0" nodeType="afterEffect">
                                  <p:stCondLst>
                                    <p:cond delay="1000"/>
                                  </p:stCondLst>
                                  <p:iterate type="lt">
                                    <p:tmAbs val="0"/>
                                  </p:iterate>
                                  <p:childTnLst>
                                    <p:set>
                                      <p:cBhvr>
                                        <p:cTn id="20" dur="1" fill="hold">
                                          <p:stCondLst>
                                            <p:cond delay="0"/>
                                          </p:stCondLst>
                                        </p:cTn>
                                        <p:tgtEl>
                                          <p:spTgt spid="5"/>
                                        </p:tgtEl>
                                        <p:attrNameLst>
                                          <p:attrName>style.visibility</p:attrName>
                                        </p:attrNameLst>
                                      </p:cBhvr>
                                      <p:to>
                                        <p:strVal val="visible"/>
                                      </p:to>
                                    </p:set>
                                    <p:anim from="(-#ppt_w/2)" to="(#ppt_x)" calcmode="lin" valueType="num">
                                      <p:cBhvr>
                                        <p:cTn id="21" dur="600" fill="hold">
                                          <p:stCondLst>
                                            <p:cond delay="0"/>
                                          </p:stCondLst>
                                        </p:cTn>
                                        <p:tgtEl>
                                          <p:spTgt spid="5"/>
                                        </p:tgtEl>
                                        <p:attrNameLst>
                                          <p:attrName>ppt_x</p:attrName>
                                        </p:attrNameLst>
                                      </p:cBhvr>
                                    </p:anim>
                                    <p:anim from="0" to="-1.0" calcmode="lin" valueType="num">
                                      <p:cBhvr>
                                        <p:cTn id="22" dur="200" decel="50000" autoRev="1" fill="hold">
                                          <p:stCondLst>
                                            <p:cond delay="600"/>
                                          </p:stCondLst>
                                        </p:cTn>
                                        <p:tgtEl>
                                          <p:spTgt spid="5"/>
                                        </p:tgtEl>
                                        <p:attrNameLst>
                                          <p:attrName>xshear</p:attrName>
                                        </p:attrNameLst>
                                      </p:cBhvr>
                                    </p:anim>
                                    <p:animScale>
                                      <p:cBhvr>
                                        <p:cTn id="23" dur="200" decel="100000" autoRev="1" fill="hold">
                                          <p:stCondLst>
                                            <p:cond delay="600"/>
                                          </p:stCondLst>
                                        </p:cTn>
                                        <p:tgtEl>
                                          <p:spTgt spid="5"/>
                                        </p:tgtEl>
                                      </p:cBhvr>
                                      <p:from x="100000" y="100000"/>
                                      <p:to x="80000" y="100000"/>
                                    </p:animScale>
                                    <p:anim by="(#ppt_h/3+#ppt_w*0.1)" calcmode="lin" valueType="num">
                                      <p:cBhvr additive="sum">
                                        <p:cTn id="24" dur="200" decel="100000" autoRev="1" fill="hold">
                                          <p:stCondLst>
                                            <p:cond delay="600"/>
                                          </p:stCondLst>
                                        </p:cTn>
                                        <p:tgtEl>
                                          <p:spTgt spid="5"/>
                                        </p:tgtEl>
                                        <p:attrNameLst>
                                          <p:attrName>ppt_x</p:attrName>
                                        </p:attrNameLst>
                                      </p:cBhvr>
                                    </p:anim>
                                  </p:childTnLst>
                                </p:cTn>
                              </p:par>
                              <p:par>
                                <p:cTn id="25" presetID="10" presetClass="entr" presetSubtype="0" fill="hold" grpId="0" nodeType="withEffect">
                                  <p:stCondLst>
                                    <p:cond delay="31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48683" y="1638789"/>
            <a:ext cx="12240683" cy="1071677"/>
          </a:xfrm>
          <a:prstGeom prst="rect">
            <a:avLst/>
          </a:prstGeom>
          <a:solidFill>
            <a:srgbClr val="C00000"/>
          </a:solidFill>
          <a:ln w="12700" cap="flat" cmpd="sng" algn="ctr">
            <a:noFill/>
            <a:prstDash val="solid"/>
            <a:miter lim="800000"/>
          </a:ln>
          <a:effectLst/>
        </p:spPr>
        <p:txBody>
          <a:bodyPr rtlCol="0" anchor="ctr"/>
          <a:lstStyle/>
          <a:p>
            <a:pPr algn="ctr" defTabSz="1218565">
              <a:defRPr/>
            </a:pPr>
            <a:endParaRPr lang="zh-CN" altLang="en-US" sz="2400" kern="0">
              <a:solidFill>
                <a:prstClr val="white"/>
              </a:solidFill>
              <a:cs typeface="+mn-ea"/>
              <a:sym typeface="+mn-lt"/>
            </a:endParaRPr>
          </a:p>
        </p:txBody>
      </p:sp>
      <p:sp>
        <p:nvSpPr>
          <p:cNvPr id="17" name="矩形 16"/>
          <p:cNvSpPr/>
          <p:nvPr>
            <p:custDataLst>
              <p:tags r:id="rId2"/>
            </p:custDataLst>
          </p:nvPr>
        </p:nvSpPr>
        <p:spPr>
          <a:xfrm>
            <a:off x="3325113" y="2871794"/>
            <a:ext cx="8866887" cy="510271"/>
          </a:xfrm>
          <a:prstGeom prst="rect">
            <a:avLst/>
          </a:prstGeom>
          <a:solidFill>
            <a:schemeClr val="tx2"/>
          </a:solidFill>
          <a:ln w="12700" cap="flat" cmpd="sng" algn="ctr">
            <a:noFill/>
            <a:prstDash val="solid"/>
            <a:miter lim="800000"/>
          </a:ln>
          <a:effectLst/>
        </p:spPr>
        <p:txBody>
          <a:bodyPr rtlCol="0" anchor="b"/>
          <a:lstStyle/>
          <a:p>
            <a:pPr>
              <a:defRPr/>
            </a:pPr>
            <a:r>
              <a:rPr lang="zh-CN" altLang="en-US" sz="2135" b="1" dirty="0">
                <a:solidFill>
                  <a:schemeClr val="bg1"/>
                </a:solidFill>
                <a:cs typeface="+mn-ea"/>
                <a:sym typeface="+mn-lt"/>
              </a:rPr>
              <a:t>     </a:t>
            </a:r>
          </a:p>
        </p:txBody>
      </p:sp>
      <p:sp>
        <p:nvSpPr>
          <p:cNvPr id="18" name="文本框 13"/>
          <p:cNvSpPr txBox="1"/>
          <p:nvPr>
            <p:custDataLst>
              <p:tags r:id="rId3"/>
            </p:custDataLst>
          </p:nvPr>
        </p:nvSpPr>
        <p:spPr>
          <a:xfrm>
            <a:off x="1233243" y="1722199"/>
            <a:ext cx="6742357" cy="821150"/>
          </a:xfrm>
          <a:prstGeom prst="rect">
            <a:avLst/>
          </a:prstGeom>
          <a:noFill/>
        </p:spPr>
        <p:txBody>
          <a:bodyPr vert="horz" wrap="none" rtlCol="0">
            <a:noAutofit/>
          </a:bodyPr>
          <a:lstStyle/>
          <a:p>
            <a:r>
              <a:rPr lang="en-US" altLang="zh-CN" sz="5400" b="1" spc="533" dirty="0">
                <a:solidFill>
                  <a:prstClr val="white"/>
                </a:solidFill>
                <a:latin typeface="华文新魏" panose="02010800040101010101" pitchFamily="2" charset="-122"/>
                <a:ea typeface="华文新魏" panose="02010800040101010101" pitchFamily="2" charset="-122"/>
                <a:cs typeface="+mn-ea"/>
                <a:sym typeface="+mn-lt"/>
              </a:rPr>
              <a:t>01 </a:t>
            </a:r>
            <a:r>
              <a:rPr lang="zh-CN" altLang="en-US" sz="5400" b="1" spc="533" dirty="0">
                <a:solidFill>
                  <a:prstClr val="white"/>
                </a:solidFill>
                <a:latin typeface="华光淡古印_CNKI" panose="02000500000000000000" pitchFamily="2" charset="-122"/>
                <a:ea typeface="华光淡古印_CNKI" panose="02000500000000000000" pitchFamily="2" charset="-122"/>
                <a:cs typeface="+mn-ea"/>
                <a:sym typeface="+mn-lt"/>
              </a:rPr>
              <a:t>回顾抗疫大事件</a:t>
            </a:r>
          </a:p>
        </p:txBody>
      </p:sp>
      <p:sp>
        <p:nvSpPr>
          <p:cNvPr id="19" name="TextBox 5"/>
          <p:cNvSpPr txBox="1"/>
          <p:nvPr/>
        </p:nvSpPr>
        <p:spPr>
          <a:xfrm>
            <a:off x="3695734" y="2906737"/>
            <a:ext cx="3190049" cy="420564"/>
          </a:xfrm>
          <a:prstGeom prst="rect">
            <a:avLst/>
          </a:prstGeom>
          <a:noFill/>
        </p:spPr>
        <p:txBody>
          <a:bodyPr wrap="square" rtlCol="0">
            <a:spAutoFit/>
          </a:bodyPr>
          <a:lstStyle/>
          <a:p>
            <a:pPr algn="ctr">
              <a:defRPr/>
            </a:pPr>
            <a:r>
              <a:rPr lang="zh-CN" altLang="en-US" sz="2135" b="1" dirty="0">
                <a:solidFill>
                  <a:schemeClr val="bg1"/>
                </a:solidFill>
                <a:cs typeface="+mn-ea"/>
                <a:sym typeface="+mn-lt"/>
              </a:rPr>
              <a:t>单击此处添加副标题</a:t>
            </a:r>
          </a:p>
        </p:txBody>
      </p:sp>
      <p:pic>
        <p:nvPicPr>
          <p:cNvPr id="9" name="Picture 2">
            <a:extLst>
              <a:ext uri="{FF2B5EF4-FFF2-40B4-BE49-F238E27FC236}">
                <a16:creationId xmlns:a16="http://schemas.microsoft.com/office/drawing/2014/main" id="{D6B749E5-AAD1-2BC5-D1C5-0C7D51B5A85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76600" y1="64151" x2="74600" y2="67779"/>
                        <a14:foregroundMark x1="65400" y1="74601" x2="63786" y2="75005"/>
                        <a14:foregroundMark x1="59600" y1="54862" x2="60800" y2="53991"/>
                        <a14:foregroundMark x1="59000" y1="55152" x2="56000" y2="56604"/>
                        <a14:foregroundMark x1="61200" y1="54862" x2="69800" y2="51959"/>
                        <a14:foregroundMark x1="62600" y1="54717" x2="58200" y2="55007"/>
                        <a14:backgroundMark x1="67800" y1="76052" x2="67289" y2="76299"/>
                        <a14:backgroundMark x1="56235" y1="79998" x2="55200" y2="80261"/>
                        <a14:backgroundMark x1="67362" y1="76364" x2="69200" y2="75762"/>
                        <a14:backgroundMark x1="67800" y1="76197" x2="67371" y2="76372"/>
                        <a14:backgroundMark x1="56707" y1="80117" x2="54600" y2="80697"/>
                        <a14:backgroundMark x1="55400" y1="80116" x2="56421" y2="79860"/>
                        <a14:backgroundMark x1="67800" y1="76343" x2="67446" y2="76440"/>
                        <a14:backgroundMark x1="65200" y1="77504" x2="64200" y2="77794"/>
                        <a14:backgroundMark x1="65000" y1="77649" x2="63200" y2="77939"/>
                        <a14:backgroundMark x1="66200" y1="76778" x2="63000" y2="78229"/>
                        <a14:backgroundMark x1="63600" y1="78229" x2="60200" y2="79245"/>
                        <a14:backgroundMark x1="60200" y1="79245" x2="57200" y2="80116"/>
                        <a14:backgroundMark x1="56800" y1="80116" x2="56000" y2="80261"/>
                        <a14:backgroundMark x1="59400" y1="79245" x2="55400" y2="80261"/>
                        <a14:backgroundMark x1="61400" y1="78810" x2="56600" y2="80261"/>
                        <a14:backgroundMark x1="64400" y1="77794" x2="60000" y2="79390"/>
                        <a14:backgroundMark x1="65800" y1="77504" x2="62200" y2="78955"/>
                        <a14:backgroundMark x1="65600" y1="77213" x2="62600" y2="78084"/>
                      </a14:backgroundRemoval>
                    </a14:imgEffect>
                  </a14:imgLayer>
                </a14:imgProps>
              </a:ext>
              <a:ext uri="{28A0092B-C50C-407E-A947-70E740481C1C}">
                <a14:useLocalDpi xmlns:a14="http://schemas.microsoft.com/office/drawing/2010/main" val="0"/>
              </a:ext>
            </a:extLst>
          </a:blip>
          <a:srcRect l="18202" t="25483" r="10989" b="18554"/>
          <a:stretch/>
        </p:blipFill>
        <p:spPr bwMode="auto">
          <a:xfrm>
            <a:off x="9728206" y="1722199"/>
            <a:ext cx="1600202" cy="165986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1F2B64A-EB54-4971-671C-091D2D14AB2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2344" b="96250" l="4375" r="96875">
                        <a14:foregroundMark x1="28438" y1="12812" x2="14688" y2="60469"/>
                        <a14:foregroundMark x1="14688" y1="60469" x2="54688" y2="75000"/>
                        <a14:foregroundMark x1="54688" y1="75000" x2="67656" y2="36875"/>
                        <a14:foregroundMark x1="67656" y1="36875" x2="35625" y2="62969"/>
                        <a14:foregroundMark x1="35625" y1="62969" x2="45000" y2="62656"/>
                        <a14:foregroundMark x1="62500" y1="79531" x2="27187" y2="61875"/>
                        <a14:foregroundMark x1="27187" y1="61875" x2="47500" y2="22344"/>
                        <a14:foregroundMark x1="47500" y1="22344" x2="67500" y2="61406"/>
                        <a14:foregroundMark x1="67500" y1="61406" x2="52188" y2="60156"/>
                        <a14:foregroundMark x1="49688" y1="65781" x2="10781" y2="50156"/>
                        <a14:foregroundMark x1="10781" y1="50156" x2="15625" y2="43125"/>
                        <a14:foregroundMark x1="20625" y1="32813" x2="15156" y2="71563"/>
                        <a14:foregroundMark x1="15156" y1="71563" x2="7813" y2="35469"/>
                        <a14:foregroundMark x1="7813" y1="35469" x2="17656" y2="79531"/>
                        <a14:foregroundMark x1="17656" y1="79531" x2="18906" y2="80469"/>
                        <a14:foregroundMark x1="9844" y1="68750" x2="4375" y2="42656"/>
                        <a14:foregroundMark x1="11719" y1="37188" x2="21875" y2="24844"/>
                        <a14:foregroundMark x1="24219" y1="11719" x2="67969" y2="11719"/>
                        <a14:foregroundMark x1="67969" y1="11719" x2="91719" y2="37500"/>
                        <a14:foregroundMark x1="91719" y1="37500" x2="91719" y2="37656"/>
                        <a14:foregroundMark x1="82344" y1="26250" x2="50313" y2="9219"/>
                        <a14:foregroundMark x1="50313" y1="9219" x2="68750" y2="9688"/>
                        <a14:foregroundMark x1="67969" y1="9219" x2="32656" y2="5781"/>
                        <a14:foregroundMark x1="32656" y1="5781" x2="66719" y2="5781"/>
                        <a14:foregroundMark x1="66719" y1="5781" x2="50313" y2="2344"/>
                        <a14:foregroundMark x1="83594" y1="23594" x2="97188" y2="57656"/>
                        <a14:foregroundMark x1="97188" y1="57656" x2="85350" y2="83119"/>
                        <a14:foregroundMark x1="79724" y1="87799" x2="52188" y2="96250"/>
                        <a14:foregroundMark x1="24692" y1="92322" x2="25096" y2="92380"/>
                        <a14:foregroundMark x1="29219" y1="92969" x2="28838" y2="92915"/>
                        <a14:foregroundMark x1="52188" y1="96250" x2="29219" y2="92969"/>
                        <a14:foregroundMark x1="69531" y1="84531" x2="96875" y2="57031"/>
                        <a14:foregroundMark x1="88906" y1="48281" x2="63594" y2="76563"/>
                        <a14:foregroundMark x1="63594" y1="76563" x2="30625" y2="81250"/>
                        <a14:foregroundMark x1="30625" y1="81250" x2="27344" y2="44375"/>
                        <a14:foregroundMark x1="27344" y1="44375" x2="57656" y2="34063"/>
                        <a14:foregroundMark x1="57656" y1="34063" x2="76250" y2="73750"/>
                        <a14:foregroundMark x1="76250" y1="73750" x2="79688" y2="57656"/>
                        <a14:foregroundMark x1="72969" y1="44375" x2="35938" y2="34688"/>
                        <a14:foregroundMark x1="35938" y1="34688" x2="27500" y2="48906"/>
                        <a14:foregroundMark x1="43281" y1="10781" x2="24531" y2="37813"/>
                        <a14:foregroundMark x1="24531" y1="37813" x2="57031" y2="34375"/>
                        <a14:foregroundMark x1="57031" y1="34375" x2="69063" y2="63594"/>
                        <a14:foregroundMark x1="69063" y1="63594" x2="71094" y2="57344"/>
                        <a14:foregroundMark x1="75625" y1="49688" x2="60781" y2="72813"/>
                        <a14:foregroundMark x1="72031" y1="53594" x2="52969" y2="27500"/>
                        <a14:foregroundMark x1="52969" y1="27500" x2="79219" y2="47656"/>
                        <a14:foregroundMark x1="79219" y1="47656" x2="67344" y2="55156"/>
                        <a14:foregroundMark x1="74063" y1="42188" x2="63906" y2="31719"/>
                        <a14:foregroundMark x1="65781" y1="33438" x2="71719" y2="35313"/>
                        <a14:foregroundMark x1="63906" y1="31719" x2="66406" y2="32656"/>
                        <a14:foregroundMark x1="65781" y1="32031" x2="29219" y2="30156"/>
                        <a14:foregroundMark x1="29219" y1="30156" x2="52969" y2="29844"/>
                        <a14:foregroundMark x1="61563" y1="28750" x2="52969" y2="25000"/>
                        <a14:foregroundMark x1="82813" y1="69219" x2="51563" y2="85625"/>
                        <a14:foregroundMark x1="51563" y1="85625" x2="11250" y2="75000"/>
                        <a14:foregroundMark x1="11250" y1="75000" x2="26719" y2="83594"/>
                        <a14:foregroundMark x1="53438" y1="90781" x2="37031" y2="70469"/>
                        <a14:foregroundMark x1="50938" y1="89375" x2="33438" y2="91094"/>
                        <a14:backgroundMark x1="11406" y1="9219" x2="11406" y2="9219"/>
                        <a14:backgroundMark x1="8438" y1="7500" x2="10469" y2="9063"/>
                        <a14:backgroundMark x1="25469" y1="92969" x2="25469" y2="92969"/>
                        <a14:backgroundMark x1="24531" y1="93281" x2="26875" y2="94844"/>
                        <a14:backgroundMark x1="25156" y1="93594" x2="24219" y2="92656"/>
                        <a14:backgroundMark x1="25625" y1="93750" x2="24375" y2="91719"/>
                        <a14:backgroundMark x1="26094" y1="93750" x2="25156" y2="92031"/>
                        <a14:backgroundMark x1="83281" y1="88906" x2="83906" y2="86250"/>
                        <a14:backgroundMark x1="85938" y1="85156" x2="82656" y2="88281"/>
                        <a14:backgroundMark x1="85781" y1="84375" x2="81406" y2="89063"/>
                        <a14:backgroundMark x1="86250" y1="84531" x2="85156" y2="84531"/>
                      </a14:backgroundRemoval>
                    </a14:imgEffect>
                  </a14:imgLayer>
                </a14:imgProps>
              </a:ext>
              <a:ext uri="{28A0092B-C50C-407E-A947-70E740481C1C}">
                <a14:useLocalDpi xmlns:a14="http://schemas.microsoft.com/office/drawing/2010/main" val="0"/>
              </a:ext>
            </a:extLst>
          </a:blip>
          <a:stretch>
            <a:fillRect/>
          </a:stretch>
        </p:blipFill>
        <p:spPr>
          <a:xfrm>
            <a:off x="8094986" y="1722199"/>
            <a:ext cx="1633220" cy="16598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矩形 1"/>
          <p:cNvSpPr/>
          <p:nvPr>
            <p:custDataLst>
              <p:tags r:id="rId1"/>
            </p:custDataLst>
          </p:nvPr>
        </p:nvSpPr>
        <p:spPr>
          <a:xfrm>
            <a:off x="551385" y="1692571"/>
            <a:ext cx="6296041" cy="3751941"/>
          </a:xfrm>
          <a:custGeom>
            <a:avLst/>
            <a:gdLst>
              <a:gd name="connsiteX0" fmla="*/ 0 w 3923928"/>
              <a:gd name="connsiteY0" fmla="*/ 0 h 2592288"/>
              <a:gd name="connsiteX1" fmla="*/ 3923928 w 3923928"/>
              <a:gd name="connsiteY1" fmla="*/ 0 h 2592288"/>
              <a:gd name="connsiteX2" fmla="*/ 3923928 w 3923928"/>
              <a:gd name="connsiteY2" fmla="*/ 2592288 h 2592288"/>
              <a:gd name="connsiteX3" fmla="*/ 0 w 3923928"/>
              <a:gd name="connsiteY3" fmla="*/ 2592288 h 2592288"/>
              <a:gd name="connsiteX4" fmla="*/ 0 w 3923928"/>
              <a:gd name="connsiteY4" fmla="*/ 0 h 2592288"/>
              <a:gd name="connsiteX0-1" fmla="*/ 0 w 3948699"/>
              <a:gd name="connsiteY0-2" fmla="*/ 0 h 2592288"/>
              <a:gd name="connsiteX1-3" fmla="*/ 3923928 w 3948699"/>
              <a:gd name="connsiteY1-4" fmla="*/ 0 h 2592288"/>
              <a:gd name="connsiteX2-5" fmla="*/ 3948699 w 3948699"/>
              <a:gd name="connsiteY2-6" fmla="*/ 4355 h 2592288"/>
              <a:gd name="connsiteX3-7" fmla="*/ 3923928 w 3948699"/>
              <a:gd name="connsiteY3-8" fmla="*/ 2592288 h 2592288"/>
              <a:gd name="connsiteX4-9" fmla="*/ 0 w 3948699"/>
              <a:gd name="connsiteY4-10" fmla="*/ 2592288 h 2592288"/>
              <a:gd name="connsiteX5" fmla="*/ 0 w 3948699"/>
              <a:gd name="connsiteY5" fmla="*/ 0 h 2592288"/>
              <a:gd name="connsiteX0-11" fmla="*/ 0 w 3923928"/>
              <a:gd name="connsiteY0-12" fmla="*/ 0 h 2592288"/>
              <a:gd name="connsiteX1-13" fmla="*/ 3923928 w 3923928"/>
              <a:gd name="connsiteY1-14" fmla="*/ 0 h 2592288"/>
              <a:gd name="connsiteX2-15" fmla="*/ 3921805 w 3923928"/>
              <a:gd name="connsiteY2-16" fmla="*/ 1322167 h 2592288"/>
              <a:gd name="connsiteX3-17" fmla="*/ 3923928 w 3923928"/>
              <a:gd name="connsiteY3-18" fmla="*/ 2592288 h 2592288"/>
              <a:gd name="connsiteX4-19" fmla="*/ 0 w 3923928"/>
              <a:gd name="connsiteY4-20" fmla="*/ 2592288 h 2592288"/>
              <a:gd name="connsiteX5-21" fmla="*/ 0 w 3923928"/>
              <a:gd name="connsiteY5-22" fmla="*/ 0 h 2592288"/>
              <a:gd name="connsiteX0-23" fmla="*/ 0 w 4755523"/>
              <a:gd name="connsiteY0-24" fmla="*/ 0 h 2592288"/>
              <a:gd name="connsiteX1-25" fmla="*/ 3923928 w 4755523"/>
              <a:gd name="connsiteY1-26" fmla="*/ 0 h 2592288"/>
              <a:gd name="connsiteX2-27" fmla="*/ 4755523 w 4755523"/>
              <a:gd name="connsiteY2-28" fmla="*/ 1295273 h 2592288"/>
              <a:gd name="connsiteX3-29" fmla="*/ 3923928 w 4755523"/>
              <a:gd name="connsiteY3-30" fmla="*/ 2592288 h 2592288"/>
              <a:gd name="connsiteX4-31" fmla="*/ 0 w 4755523"/>
              <a:gd name="connsiteY4-32" fmla="*/ 2592288 h 2592288"/>
              <a:gd name="connsiteX5-33" fmla="*/ 0 w 4755523"/>
              <a:gd name="connsiteY5-34" fmla="*/ 0 h 2592288"/>
              <a:gd name="connsiteX0-35" fmla="*/ 0 w 4755523"/>
              <a:gd name="connsiteY0-36" fmla="*/ 0 h 2592288"/>
              <a:gd name="connsiteX1-37" fmla="*/ 3923928 w 4755523"/>
              <a:gd name="connsiteY1-38" fmla="*/ 0 h 2592288"/>
              <a:gd name="connsiteX2-39" fmla="*/ 4755523 w 4755523"/>
              <a:gd name="connsiteY2-40" fmla="*/ 1295273 h 2592288"/>
              <a:gd name="connsiteX3-41" fmla="*/ 3923928 w 4755523"/>
              <a:gd name="connsiteY3-42" fmla="*/ 2592288 h 2592288"/>
              <a:gd name="connsiteX4-43" fmla="*/ 0 w 4755523"/>
              <a:gd name="connsiteY4-44" fmla="*/ 2592288 h 2592288"/>
              <a:gd name="connsiteX5-45" fmla="*/ 0 w 4755523"/>
              <a:gd name="connsiteY5-46" fmla="*/ 0 h 2592288"/>
              <a:gd name="connsiteX0-47" fmla="*/ 0 w 4755523"/>
              <a:gd name="connsiteY0-48" fmla="*/ 0 h 2592288"/>
              <a:gd name="connsiteX1-49" fmla="*/ 3923928 w 4755523"/>
              <a:gd name="connsiteY1-50" fmla="*/ 0 h 2592288"/>
              <a:gd name="connsiteX2-51" fmla="*/ 4755523 w 4755523"/>
              <a:gd name="connsiteY2-52" fmla="*/ 1295273 h 2592288"/>
              <a:gd name="connsiteX3-53" fmla="*/ 3923928 w 4755523"/>
              <a:gd name="connsiteY3-54" fmla="*/ 2592288 h 2592288"/>
              <a:gd name="connsiteX4-55" fmla="*/ 0 w 4755523"/>
              <a:gd name="connsiteY4-56" fmla="*/ 2592288 h 2592288"/>
              <a:gd name="connsiteX5-57" fmla="*/ 0 w 4755523"/>
              <a:gd name="connsiteY5-58" fmla="*/ 0 h 2592288"/>
              <a:gd name="connsiteX0-59" fmla="*/ 0 w 4755523"/>
              <a:gd name="connsiteY0-60" fmla="*/ 0 h 2592288"/>
              <a:gd name="connsiteX1-61" fmla="*/ 3923928 w 4755523"/>
              <a:gd name="connsiteY1-62" fmla="*/ 0 h 2592288"/>
              <a:gd name="connsiteX2-63" fmla="*/ 4755523 w 4755523"/>
              <a:gd name="connsiteY2-64" fmla="*/ 1295273 h 2592288"/>
              <a:gd name="connsiteX3-65" fmla="*/ 3923928 w 4755523"/>
              <a:gd name="connsiteY3-66" fmla="*/ 2592288 h 2592288"/>
              <a:gd name="connsiteX4-67" fmla="*/ 0 w 4755523"/>
              <a:gd name="connsiteY4-68" fmla="*/ 2592288 h 2592288"/>
              <a:gd name="connsiteX5-69" fmla="*/ 0 w 4755523"/>
              <a:gd name="connsiteY5-70" fmla="*/ 0 h 2592288"/>
              <a:gd name="connsiteX0-71" fmla="*/ 0 w 4755523"/>
              <a:gd name="connsiteY0-72" fmla="*/ 0 h 2592288"/>
              <a:gd name="connsiteX1-73" fmla="*/ 3923928 w 4755523"/>
              <a:gd name="connsiteY1-74" fmla="*/ 0 h 2592288"/>
              <a:gd name="connsiteX2-75" fmla="*/ 4755523 w 4755523"/>
              <a:gd name="connsiteY2-76" fmla="*/ 1295273 h 2592288"/>
              <a:gd name="connsiteX3-77" fmla="*/ 3923928 w 4755523"/>
              <a:gd name="connsiteY3-78" fmla="*/ 2592288 h 2592288"/>
              <a:gd name="connsiteX4-79" fmla="*/ 0 w 4755523"/>
              <a:gd name="connsiteY4-80" fmla="*/ 2592288 h 2592288"/>
              <a:gd name="connsiteX5-81" fmla="*/ 0 w 4755523"/>
              <a:gd name="connsiteY5-82" fmla="*/ 0 h 2592288"/>
              <a:gd name="connsiteX0-83" fmla="*/ 0 w 4755523"/>
              <a:gd name="connsiteY0-84" fmla="*/ 0 h 2592288"/>
              <a:gd name="connsiteX1-85" fmla="*/ 3923928 w 4755523"/>
              <a:gd name="connsiteY1-86" fmla="*/ 0 h 2592288"/>
              <a:gd name="connsiteX2-87" fmla="*/ 4755523 w 4755523"/>
              <a:gd name="connsiteY2-88" fmla="*/ 1295273 h 2592288"/>
              <a:gd name="connsiteX3-89" fmla="*/ 3923928 w 4755523"/>
              <a:gd name="connsiteY3-90" fmla="*/ 2592288 h 2592288"/>
              <a:gd name="connsiteX4-91" fmla="*/ 0 w 4755523"/>
              <a:gd name="connsiteY4-92" fmla="*/ 2592288 h 2592288"/>
              <a:gd name="connsiteX5-93" fmla="*/ 0 w 4755523"/>
              <a:gd name="connsiteY5-94" fmla="*/ 0 h 25922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755523" h="2592288">
                <a:moveTo>
                  <a:pt x="0" y="0"/>
                </a:moveTo>
                <a:lnTo>
                  <a:pt x="3923928" y="0"/>
                </a:lnTo>
                <a:cubicBezTo>
                  <a:pt x="3896326" y="23863"/>
                  <a:pt x="4729337" y="1284857"/>
                  <a:pt x="4755523" y="1295273"/>
                </a:cubicBezTo>
                <a:cubicBezTo>
                  <a:pt x="4715890" y="1261447"/>
                  <a:pt x="3909773" y="2572325"/>
                  <a:pt x="3923928" y="2592288"/>
                </a:cubicBezTo>
                <a:lnTo>
                  <a:pt x="0" y="2592288"/>
                </a:lnTo>
                <a:lnTo>
                  <a:pt x="0" y="0"/>
                </a:lnTo>
                <a:close/>
              </a:path>
            </a:pathLst>
          </a:cu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4" name="矩形 1"/>
          <p:cNvSpPr/>
          <p:nvPr>
            <p:custDataLst>
              <p:tags r:id="rId2"/>
            </p:custDataLst>
          </p:nvPr>
        </p:nvSpPr>
        <p:spPr>
          <a:xfrm flipH="1">
            <a:off x="7439910" y="1675440"/>
            <a:ext cx="4272714" cy="3769784"/>
          </a:xfrm>
          <a:custGeom>
            <a:avLst/>
            <a:gdLst/>
            <a:ahLst/>
            <a:cxnLst/>
            <a:rect l="l" t="t" r="r" b="b"/>
            <a:pathLst>
              <a:path w="3563888" h="2826505">
                <a:moveTo>
                  <a:pt x="0" y="0"/>
                </a:moveTo>
                <a:lnTo>
                  <a:pt x="0" y="2802961"/>
                </a:lnTo>
                <a:lnTo>
                  <a:pt x="2661183" y="2826505"/>
                </a:lnTo>
                <a:cubicBezTo>
                  <a:pt x="2645818" y="2804835"/>
                  <a:pt x="3520866" y="1381863"/>
                  <a:pt x="3563888" y="1418582"/>
                </a:cubicBezTo>
                <a:cubicBezTo>
                  <a:pt x="3535463" y="1407275"/>
                  <a:pt x="2631221" y="38453"/>
                  <a:pt x="2661183" y="12549"/>
                </a:cubicBezTo>
                <a:close/>
              </a:path>
            </a:pathLst>
          </a:cu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normAutofit/>
          </a:bodyPr>
          <a:lstStyle/>
          <a:p>
            <a:pPr algn="ctr">
              <a:defRPr/>
            </a:pPr>
            <a:endParaRPr lang="zh-CN" altLang="en-US">
              <a:solidFill>
                <a:srgbClr val="FFFFFF"/>
              </a:solidFill>
            </a:endParaRPr>
          </a:p>
        </p:txBody>
      </p:sp>
      <p:sp>
        <p:nvSpPr>
          <p:cNvPr id="5" name="等腰三角形 7"/>
          <p:cNvSpPr/>
          <p:nvPr>
            <p:custDataLst>
              <p:tags r:id="rId3"/>
            </p:custDataLst>
          </p:nvPr>
        </p:nvSpPr>
        <p:spPr>
          <a:xfrm>
            <a:off x="6089229" y="3812329"/>
            <a:ext cx="2030336" cy="1632184"/>
          </a:xfrm>
          <a:custGeom>
            <a:avLst/>
            <a:gdLst>
              <a:gd name="connsiteX0" fmla="*/ 0 w 1598465"/>
              <a:gd name="connsiteY0" fmla="*/ 1641521 h 1641521"/>
              <a:gd name="connsiteX1" fmla="*/ 785773 w 1598465"/>
              <a:gd name="connsiteY1" fmla="*/ 0 h 1641521"/>
              <a:gd name="connsiteX2" fmla="*/ 1598465 w 1598465"/>
              <a:gd name="connsiteY2" fmla="*/ 1641521 h 1641521"/>
              <a:gd name="connsiteX3" fmla="*/ 0 w 1598465"/>
              <a:gd name="connsiteY3" fmla="*/ 1641521 h 1641521"/>
              <a:gd name="connsiteX0-1" fmla="*/ 0 w 1840512"/>
              <a:gd name="connsiteY0-2" fmla="*/ 1641521 h 1641521"/>
              <a:gd name="connsiteX1-3" fmla="*/ 785773 w 1840512"/>
              <a:gd name="connsiteY1-4" fmla="*/ 0 h 1641521"/>
              <a:gd name="connsiteX2-5" fmla="*/ 1840512 w 1840512"/>
              <a:gd name="connsiteY2-6" fmla="*/ 1641521 h 1641521"/>
              <a:gd name="connsiteX3-7" fmla="*/ 0 w 1840512"/>
              <a:gd name="connsiteY3-8" fmla="*/ 1641521 h 1641521"/>
              <a:gd name="connsiteX0-9" fmla="*/ 0 w 2042217"/>
              <a:gd name="connsiteY0-10" fmla="*/ 1641521 h 1641521"/>
              <a:gd name="connsiteX1-11" fmla="*/ 987478 w 2042217"/>
              <a:gd name="connsiteY1-12" fmla="*/ 0 h 1641521"/>
              <a:gd name="connsiteX2-13" fmla="*/ 2042217 w 2042217"/>
              <a:gd name="connsiteY2-14" fmla="*/ 1641521 h 1641521"/>
              <a:gd name="connsiteX3-15" fmla="*/ 0 w 2042217"/>
              <a:gd name="connsiteY3-16" fmla="*/ 1641521 h 1641521"/>
            </a:gdLst>
            <a:ahLst/>
            <a:cxnLst>
              <a:cxn ang="0">
                <a:pos x="connsiteX0-1" y="connsiteY0-2"/>
              </a:cxn>
              <a:cxn ang="0">
                <a:pos x="connsiteX1-3" y="connsiteY1-4"/>
              </a:cxn>
              <a:cxn ang="0">
                <a:pos x="connsiteX2-5" y="connsiteY2-6"/>
              </a:cxn>
              <a:cxn ang="0">
                <a:pos x="connsiteX3-7" y="connsiteY3-8"/>
              </a:cxn>
            </a:cxnLst>
            <a:rect l="l" t="t" r="r" b="b"/>
            <a:pathLst>
              <a:path w="2042217" h="1641521">
                <a:moveTo>
                  <a:pt x="0" y="1641521"/>
                </a:moveTo>
                <a:lnTo>
                  <a:pt x="987478" y="0"/>
                </a:lnTo>
                <a:lnTo>
                  <a:pt x="2042217" y="1641521"/>
                </a:lnTo>
                <a:lnTo>
                  <a:pt x="0" y="164152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6" name="任意多边形 5"/>
          <p:cNvSpPr/>
          <p:nvPr>
            <p:custDataLst>
              <p:tags r:id="rId4"/>
            </p:custDataLst>
          </p:nvPr>
        </p:nvSpPr>
        <p:spPr>
          <a:xfrm>
            <a:off x="6135944" y="1692568"/>
            <a:ext cx="2030336" cy="1632184"/>
          </a:xfrm>
          <a:custGeom>
            <a:avLst/>
            <a:gdLst>
              <a:gd name="connsiteX0" fmla="*/ 0 w 1522950"/>
              <a:gd name="connsiteY0" fmla="*/ 0 h 1224138"/>
              <a:gd name="connsiteX1" fmla="*/ 1522950 w 1522950"/>
              <a:gd name="connsiteY1" fmla="*/ 0 h 1224138"/>
              <a:gd name="connsiteX2" fmla="*/ 736396 w 1522950"/>
              <a:gd name="connsiteY2" fmla="*/ 1224138 h 1224138"/>
            </a:gdLst>
            <a:ahLst/>
            <a:cxnLst>
              <a:cxn ang="0">
                <a:pos x="connsiteX0" y="connsiteY0"/>
              </a:cxn>
              <a:cxn ang="0">
                <a:pos x="connsiteX1" y="connsiteY1"/>
              </a:cxn>
              <a:cxn ang="0">
                <a:pos x="connsiteX2" y="connsiteY2"/>
              </a:cxn>
            </a:cxnLst>
            <a:rect l="l" t="t" r="r" b="b"/>
            <a:pathLst>
              <a:path w="1522950" h="1224138">
                <a:moveTo>
                  <a:pt x="0" y="0"/>
                </a:moveTo>
                <a:lnTo>
                  <a:pt x="1522950" y="0"/>
                </a:lnTo>
                <a:lnTo>
                  <a:pt x="736396" y="122413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7" name="矩形 55"/>
          <p:cNvSpPr/>
          <p:nvPr/>
        </p:nvSpPr>
        <p:spPr>
          <a:xfrm>
            <a:off x="1488089" y="5720867"/>
            <a:ext cx="9215824" cy="603230"/>
          </a:xfrm>
          <a:prstGeom prst="rect">
            <a:avLst/>
          </a:prstGeom>
        </p:spPr>
        <p:txBody>
          <a:bodyPr wrap="square" lIns="121908" tIns="60954" rIns="121908" bIns="60954">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通过复制您的文本。您的内容打在这里，或者通过复制您的文本后，在此框中选择粘贴，并选择只保留文字。</a:t>
            </a:r>
          </a:p>
        </p:txBody>
      </p:sp>
      <p:sp>
        <p:nvSpPr>
          <p:cNvPr id="8" name="TextBox 7"/>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1000"/>
                            </p:stCondLst>
                            <p:childTnLst>
                              <p:par>
                                <p:cTn id="25" presetID="41" presetClass="entr" presetSubtype="0" fill="hold" grpId="0" nodeType="afterEffect">
                                  <p:stCondLst>
                                    <p:cond delay="0"/>
                                  </p:stCondLst>
                                  <p:iterate type="lt">
                                    <p:tmPct val="5859"/>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 calcmode="lin" valueType="num">
                                      <p:cBhvr>
                                        <p:cTn id="2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gtEl>
                                      </p:cBhvr>
                                    </p:animEffect>
                                  </p:childTnLst>
                                </p:cTn>
                              </p:par>
                            </p:childTnLst>
                          </p:cTn>
                        </p:par>
                        <p:par>
                          <p:cTn id="32" fill="hold">
                            <p:stCondLst>
                              <p:cond delay="39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5" name="MH_Other_1"/>
          <p:cNvSpPr/>
          <p:nvPr>
            <p:custDataLst>
              <p:tags r:id="rId1"/>
            </p:custDataLst>
          </p:nvPr>
        </p:nvSpPr>
        <p:spPr>
          <a:xfrm flipH="1">
            <a:off x="4442891" y="2916566"/>
            <a:ext cx="1661489" cy="165974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36" name="MH_Other_2"/>
          <p:cNvSpPr/>
          <p:nvPr>
            <p:custDataLst>
              <p:tags r:id="rId2"/>
            </p:custDataLst>
          </p:nvPr>
        </p:nvSpPr>
        <p:spPr>
          <a:xfrm flipH="1">
            <a:off x="4442891" y="4617556"/>
            <a:ext cx="1661489" cy="166170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grpSp>
        <p:nvGrpSpPr>
          <p:cNvPr id="37" name="组合 36"/>
          <p:cNvGrpSpPr/>
          <p:nvPr/>
        </p:nvGrpSpPr>
        <p:grpSpPr>
          <a:xfrm>
            <a:off x="4794433" y="4969146"/>
            <a:ext cx="958401" cy="958525"/>
            <a:chOff x="3595697" y="3570167"/>
            <a:chExt cx="718894" cy="718894"/>
          </a:xfrm>
        </p:grpSpPr>
        <p:sp>
          <p:nvSpPr>
            <p:cNvPr id="38" name="MH_Other_3"/>
            <p:cNvSpPr/>
            <p:nvPr>
              <p:custDataLst>
                <p:tags r:id="rId20"/>
              </p:custDataLst>
            </p:nvPr>
          </p:nvSpPr>
          <p:spPr>
            <a:xfrm flipH="1">
              <a:off x="3595697" y="3570167"/>
              <a:ext cx="718894" cy="7188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MH_Other_4"/>
            <p:cNvSpPr/>
            <p:nvPr>
              <p:custDataLst>
                <p:tags r:id="rId21"/>
              </p:custDataLst>
            </p:nvPr>
          </p:nvSpPr>
          <p:spPr bwMode="auto">
            <a:xfrm>
              <a:off x="3748904" y="3749891"/>
              <a:ext cx="412480" cy="359447"/>
            </a:xfrm>
            <a:custGeom>
              <a:avLst/>
              <a:gdLst>
                <a:gd name="T0" fmla="*/ 43234 w 2252663"/>
                <a:gd name="T1" fmla="*/ 64372 h 1962150"/>
                <a:gd name="T2" fmla="*/ 39500 w 2252663"/>
                <a:gd name="T3" fmla="*/ 58233 h 1962150"/>
                <a:gd name="T4" fmla="*/ 54570 w 2252663"/>
                <a:gd name="T5" fmla="*/ 53218 h 1962150"/>
                <a:gd name="T6" fmla="*/ 47800 w 2252663"/>
                <a:gd name="T7" fmla="*/ 50747 h 1962150"/>
                <a:gd name="T8" fmla="*/ 45380 w 2252663"/>
                <a:gd name="T9" fmla="*/ 50747 h 1962150"/>
                <a:gd name="T10" fmla="*/ 38610 w 2252663"/>
                <a:gd name="T11" fmla="*/ 53218 h 1962150"/>
                <a:gd name="T12" fmla="*/ 63222 w 2252663"/>
                <a:gd name="T13" fmla="*/ 39070 h 1962150"/>
                <a:gd name="T14" fmla="*/ 59515 w 2252663"/>
                <a:gd name="T15" fmla="*/ 45256 h 1962150"/>
                <a:gd name="T16" fmla="*/ 51360 w 2252663"/>
                <a:gd name="T17" fmla="*/ 38246 h 1962150"/>
                <a:gd name="T18" fmla="*/ 52441 w 2252663"/>
                <a:gd name="T19" fmla="*/ 45413 h 1962150"/>
                <a:gd name="T20" fmla="*/ 49335 w 2252663"/>
                <a:gd name="T21" fmla="*/ 38877 h 1962150"/>
                <a:gd name="T22" fmla="*/ 44822 w 2252663"/>
                <a:gd name="T23" fmla="*/ 43959 h 1962150"/>
                <a:gd name="T24" fmla="*/ 38331 w 2252663"/>
                <a:gd name="T25" fmla="*/ 40805 h 1962150"/>
                <a:gd name="T26" fmla="*/ 35841 w 2252663"/>
                <a:gd name="T27" fmla="*/ 41541 h 1962150"/>
                <a:gd name="T28" fmla="*/ 28896 w 2252663"/>
                <a:gd name="T29" fmla="*/ 43328 h 1962150"/>
                <a:gd name="T30" fmla="*/ 25258 w 2252663"/>
                <a:gd name="T31" fmla="*/ 39315 h 1962150"/>
                <a:gd name="T32" fmla="*/ 20976 w 2252663"/>
                <a:gd name="T33" fmla="*/ 45116 h 1962150"/>
                <a:gd name="T34" fmla="*/ 13541 w 2252663"/>
                <a:gd name="T35" fmla="*/ 38264 h 1962150"/>
                <a:gd name="T36" fmla="*/ 13887 w 2252663"/>
                <a:gd name="T37" fmla="*/ 45483 h 1962150"/>
                <a:gd name="T38" fmla="*/ 11445 w 2252663"/>
                <a:gd name="T39" fmla="*/ 38684 h 1962150"/>
                <a:gd name="T40" fmla="*/ 6392 w 2252663"/>
                <a:gd name="T41" fmla="*/ 44239 h 1962150"/>
                <a:gd name="T42" fmla="*/ 277 w 2252663"/>
                <a:gd name="T43" fmla="*/ 40489 h 1962150"/>
                <a:gd name="T44" fmla="*/ 74102 w 2252663"/>
                <a:gd name="T45" fmla="*/ 32334 h 1962150"/>
                <a:gd name="T46" fmla="*/ 67000 w 2252663"/>
                <a:gd name="T47" fmla="*/ 33420 h 1962150"/>
                <a:gd name="T48" fmla="*/ 63727 w 2252663"/>
                <a:gd name="T49" fmla="*/ 30003 h 1962150"/>
                <a:gd name="T50" fmla="*/ 58888 w 2252663"/>
                <a:gd name="T51" fmla="*/ 35366 h 1962150"/>
                <a:gd name="T52" fmla="*/ 52092 w 2252663"/>
                <a:gd name="T53" fmla="*/ 28759 h 1962150"/>
                <a:gd name="T54" fmla="*/ 51743 w 2252663"/>
                <a:gd name="T55" fmla="*/ 35979 h 1962150"/>
                <a:gd name="T56" fmla="*/ 49946 w 2252663"/>
                <a:gd name="T57" fmla="*/ 28952 h 1962150"/>
                <a:gd name="T58" fmla="*/ 44368 w 2252663"/>
                <a:gd name="T59" fmla="*/ 34928 h 1962150"/>
                <a:gd name="T60" fmla="*/ 38610 w 2252663"/>
                <a:gd name="T61" fmla="*/ 30599 h 1962150"/>
                <a:gd name="T62" fmla="*/ 35841 w 2252663"/>
                <a:gd name="T63" fmla="*/ 32702 h 1962150"/>
                <a:gd name="T64" fmla="*/ 28687 w 2252663"/>
                <a:gd name="T65" fmla="*/ 33070 h 1962150"/>
                <a:gd name="T66" fmla="*/ 25693 w 2252663"/>
                <a:gd name="T67" fmla="*/ 30284 h 1962150"/>
                <a:gd name="T68" fmla="*/ 20384 w 2252663"/>
                <a:gd name="T69" fmla="*/ 35155 h 1962150"/>
                <a:gd name="T70" fmla="*/ 14234 w 2252663"/>
                <a:gd name="T71" fmla="*/ 28829 h 1962150"/>
                <a:gd name="T72" fmla="*/ 13160 w 2252663"/>
                <a:gd name="T73" fmla="*/ 35997 h 1962150"/>
                <a:gd name="T74" fmla="*/ 12086 w 2252663"/>
                <a:gd name="T75" fmla="*/ 28829 h 1962150"/>
                <a:gd name="T76" fmla="*/ 5890 w 2252663"/>
                <a:gd name="T77" fmla="*/ 35155 h 1962150"/>
                <a:gd name="T78" fmla="*/ 606 w 2252663"/>
                <a:gd name="T79" fmla="*/ 30284 h 1962150"/>
                <a:gd name="T80" fmla="*/ 64476 w 2252663"/>
                <a:gd name="T81" fmla="*/ 23495 h 1962150"/>
                <a:gd name="T82" fmla="*/ 57321 w 2252663"/>
                <a:gd name="T83" fmla="*/ 23145 h 1962150"/>
                <a:gd name="T84" fmla="*/ 54570 w 2252663"/>
                <a:gd name="T85" fmla="*/ 21024 h 1962150"/>
                <a:gd name="T86" fmla="*/ 48795 w 2252663"/>
                <a:gd name="T87" fmla="*/ 25335 h 1962150"/>
                <a:gd name="T88" fmla="*/ 43234 w 2252663"/>
                <a:gd name="T89" fmla="*/ 19395 h 1962150"/>
                <a:gd name="T90" fmla="*/ 41437 w 2252663"/>
                <a:gd name="T91" fmla="*/ 26404 h 1962150"/>
                <a:gd name="T92" fmla="*/ 41088 w 2252663"/>
                <a:gd name="T93" fmla="*/ 19185 h 1962150"/>
                <a:gd name="T94" fmla="*/ 34257 w 2252663"/>
                <a:gd name="T95" fmla="*/ 25791 h 1962150"/>
                <a:gd name="T96" fmla="*/ 29435 w 2252663"/>
                <a:gd name="T97" fmla="*/ 20429 h 1962150"/>
                <a:gd name="T98" fmla="*/ 26163 w 2252663"/>
                <a:gd name="T99" fmla="*/ 23846 h 1962150"/>
                <a:gd name="T100" fmla="*/ 19061 w 2252663"/>
                <a:gd name="T101" fmla="*/ 22759 h 1962150"/>
                <a:gd name="T102" fmla="*/ 16486 w 2252663"/>
                <a:gd name="T103" fmla="*/ 21340 h 1962150"/>
                <a:gd name="T104" fmla="*/ 10371 w 2252663"/>
                <a:gd name="T105" fmla="*/ 25090 h 1962150"/>
                <a:gd name="T106" fmla="*/ 5318 w 2252663"/>
                <a:gd name="T107" fmla="*/ 19553 h 1962150"/>
                <a:gd name="T108" fmla="*/ 2858 w 2252663"/>
                <a:gd name="T109" fmla="*/ 26334 h 1962150"/>
                <a:gd name="T110" fmla="*/ 3222 w 2252663"/>
                <a:gd name="T111" fmla="*/ 19132 h 1962150"/>
                <a:gd name="T112" fmla="*/ 53104 w 2252663"/>
                <a:gd name="T113" fmla="*/ 16411 h 1962150"/>
                <a:gd name="T114" fmla="*/ 48795 w 2252663"/>
                <a:gd name="T115" fmla="*/ 10638 h 1962150"/>
                <a:gd name="T116" fmla="*/ 45153 w 2252663"/>
                <a:gd name="T117" fmla="*/ 14632 h 1962150"/>
                <a:gd name="T118" fmla="*/ 38191 w 2252663"/>
                <a:gd name="T119" fmla="*/ 12836 h 1962150"/>
                <a:gd name="T120" fmla="*/ 45275 w 2252663"/>
                <a:gd name="T121" fmla="*/ 2534 h 1962150"/>
                <a:gd name="T122" fmla="*/ 38784 w 2252663"/>
                <a:gd name="T123" fmla="*/ 5641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chemeClr val="bg1"/>
            </a:solidFill>
            <a:ln>
              <a:noFill/>
            </a:ln>
          </p:spPr>
          <p:txBody>
            <a:bodyPr anchor="ctr"/>
            <a:lstStyle/>
            <a:p>
              <a:endParaRPr lang="zh-CN" altLang="en-US"/>
            </a:p>
          </p:txBody>
        </p:sp>
      </p:grpSp>
      <p:sp>
        <p:nvSpPr>
          <p:cNvPr id="40" name="MH_Other_5"/>
          <p:cNvSpPr/>
          <p:nvPr>
            <p:custDataLst>
              <p:tags r:id="rId3"/>
            </p:custDataLst>
          </p:nvPr>
        </p:nvSpPr>
        <p:spPr>
          <a:xfrm flipH="1">
            <a:off x="9560906" y="1213615"/>
            <a:ext cx="1661489" cy="1661705"/>
          </a:xfrm>
          <a:prstGeom prst="rect">
            <a:avLst/>
          </a:prstGeom>
          <a:blipFill>
            <a:blip r:embed="rId24"/>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41" name="MH_Other_6"/>
          <p:cNvSpPr/>
          <p:nvPr>
            <p:custDataLst>
              <p:tags r:id="rId4"/>
            </p:custDataLst>
          </p:nvPr>
        </p:nvSpPr>
        <p:spPr>
          <a:xfrm flipH="1">
            <a:off x="6149550" y="1213615"/>
            <a:ext cx="1659527" cy="166170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42" name="MH_Picture_1"/>
          <p:cNvSpPr/>
          <p:nvPr>
            <p:custDataLst>
              <p:tags r:id="rId5"/>
            </p:custDataLst>
          </p:nvPr>
        </p:nvSpPr>
        <p:spPr>
          <a:xfrm flipH="1">
            <a:off x="4442891" y="1213615"/>
            <a:ext cx="1661489" cy="1661705"/>
          </a:xfrm>
          <a:prstGeom prst="rect">
            <a:avLst/>
          </a:prstGeom>
          <a:blipFill dpi="0" rotWithShape="1">
            <a:blip r:embed="rId25"/>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43" name="MH_Other_7"/>
          <p:cNvSpPr/>
          <p:nvPr>
            <p:custDataLst>
              <p:tags r:id="rId6"/>
            </p:custDataLst>
          </p:nvPr>
        </p:nvSpPr>
        <p:spPr>
          <a:xfrm flipH="1">
            <a:off x="7854245" y="2916566"/>
            <a:ext cx="1661489" cy="1659741"/>
          </a:xfrm>
          <a:prstGeom prst="rect">
            <a:avLst/>
          </a:prstGeom>
          <a:blipFill>
            <a:blip r:embed="rId26"/>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44" name="MH_Picture_2"/>
          <p:cNvSpPr/>
          <p:nvPr>
            <p:custDataLst>
              <p:tags r:id="rId7"/>
            </p:custDataLst>
          </p:nvPr>
        </p:nvSpPr>
        <p:spPr>
          <a:xfrm flipH="1">
            <a:off x="2736230" y="2916566"/>
            <a:ext cx="1661489" cy="1659741"/>
          </a:xfrm>
          <a:prstGeom prst="rect">
            <a:avLst/>
          </a:prstGeom>
          <a:blipFill dpi="0" rotWithShape="1">
            <a:blip r:embed="rId27"/>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grpSp>
        <p:nvGrpSpPr>
          <p:cNvPr id="45" name="组合 44"/>
          <p:cNvGrpSpPr/>
          <p:nvPr/>
        </p:nvGrpSpPr>
        <p:grpSpPr>
          <a:xfrm>
            <a:off x="6501094" y="1565203"/>
            <a:ext cx="956435" cy="958525"/>
            <a:chOff x="4875859" y="1017210"/>
            <a:chExt cx="717420" cy="718894"/>
          </a:xfrm>
        </p:grpSpPr>
        <p:sp>
          <p:nvSpPr>
            <p:cNvPr id="46" name="MH_Other_8"/>
            <p:cNvSpPr/>
            <p:nvPr>
              <p:custDataLst>
                <p:tags r:id="rId18"/>
              </p:custDataLst>
            </p:nvPr>
          </p:nvSpPr>
          <p:spPr>
            <a:xfrm flipH="1">
              <a:off x="4875859" y="1017210"/>
              <a:ext cx="717420" cy="7188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lumMod val="60000"/>
                    <a:lumOff val="40000"/>
                  </a:schemeClr>
                </a:solidFill>
              </a:endParaRPr>
            </a:p>
          </p:txBody>
        </p:sp>
        <p:sp>
          <p:nvSpPr>
            <p:cNvPr id="47" name="MH_Other_9"/>
            <p:cNvSpPr/>
            <p:nvPr>
              <p:custDataLst>
                <p:tags r:id="rId19"/>
              </p:custDataLst>
            </p:nvPr>
          </p:nvSpPr>
          <p:spPr bwMode="auto">
            <a:xfrm flipH="1">
              <a:off x="5029066" y="1196933"/>
              <a:ext cx="411006" cy="359447"/>
            </a:xfrm>
            <a:custGeom>
              <a:avLst/>
              <a:gdLst>
                <a:gd name="T0" fmla="*/ 43079 w 2252663"/>
                <a:gd name="T1" fmla="*/ 64372 h 1962150"/>
                <a:gd name="T2" fmla="*/ 39359 w 2252663"/>
                <a:gd name="T3" fmla="*/ 58233 h 1962150"/>
                <a:gd name="T4" fmla="*/ 54375 w 2252663"/>
                <a:gd name="T5" fmla="*/ 53218 h 1962150"/>
                <a:gd name="T6" fmla="*/ 47629 w 2252663"/>
                <a:gd name="T7" fmla="*/ 50747 h 1962150"/>
                <a:gd name="T8" fmla="*/ 45218 w 2252663"/>
                <a:gd name="T9" fmla="*/ 50747 h 1962150"/>
                <a:gd name="T10" fmla="*/ 38472 w 2252663"/>
                <a:gd name="T11" fmla="*/ 53218 h 1962150"/>
                <a:gd name="T12" fmla="*/ 62997 w 2252663"/>
                <a:gd name="T13" fmla="*/ 39070 h 1962150"/>
                <a:gd name="T14" fmla="*/ 59302 w 2252663"/>
                <a:gd name="T15" fmla="*/ 45256 h 1962150"/>
                <a:gd name="T16" fmla="*/ 51176 w 2252663"/>
                <a:gd name="T17" fmla="*/ 38246 h 1962150"/>
                <a:gd name="T18" fmla="*/ 52254 w 2252663"/>
                <a:gd name="T19" fmla="*/ 45413 h 1962150"/>
                <a:gd name="T20" fmla="*/ 49159 w 2252663"/>
                <a:gd name="T21" fmla="*/ 38877 h 1962150"/>
                <a:gd name="T22" fmla="*/ 44662 w 2252663"/>
                <a:gd name="T23" fmla="*/ 43959 h 1962150"/>
                <a:gd name="T24" fmla="*/ 38194 w 2252663"/>
                <a:gd name="T25" fmla="*/ 40805 h 1962150"/>
                <a:gd name="T26" fmla="*/ 35713 w 2252663"/>
                <a:gd name="T27" fmla="*/ 41541 h 1962150"/>
                <a:gd name="T28" fmla="*/ 28792 w 2252663"/>
                <a:gd name="T29" fmla="*/ 43328 h 1962150"/>
                <a:gd name="T30" fmla="*/ 25167 w 2252663"/>
                <a:gd name="T31" fmla="*/ 39315 h 1962150"/>
                <a:gd name="T32" fmla="*/ 20901 w 2252663"/>
                <a:gd name="T33" fmla="*/ 45116 h 1962150"/>
                <a:gd name="T34" fmla="*/ 13492 w 2252663"/>
                <a:gd name="T35" fmla="*/ 38264 h 1962150"/>
                <a:gd name="T36" fmla="*/ 13838 w 2252663"/>
                <a:gd name="T37" fmla="*/ 45483 h 1962150"/>
                <a:gd name="T38" fmla="*/ 11404 w 2252663"/>
                <a:gd name="T39" fmla="*/ 38684 h 1962150"/>
                <a:gd name="T40" fmla="*/ 6370 w 2252663"/>
                <a:gd name="T41" fmla="*/ 44239 h 1962150"/>
                <a:gd name="T42" fmla="*/ 276 w 2252663"/>
                <a:gd name="T43" fmla="*/ 40489 h 1962150"/>
                <a:gd name="T44" fmla="*/ 73837 w 2252663"/>
                <a:gd name="T45" fmla="*/ 32334 h 1962150"/>
                <a:gd name="T46" fmla="*/ 66760 w 2252663"/>
                <a:gd name="T47" fmla="*/ 33420 h 1962150"/>
                <a:gd name="T48" fmla="*/ 63499 w 2252663"/>
                <a:gd name="T49" fmla="*/ 30003 h 1962150"/>
                <a:gd name="T50" fmla="*/ 58678 w 2252663"/>
                <a:gd name="T51" fmla="*/ 35366 h 1962150"/>
                <a:gd name="T52" fmla="*/ 51906 w 2252663"/>
                <a:gd name="T53" fmla="*/ 28759 h 1962150"/>
                <a:gd name="T54" fmla="*/ 51559 w 2252663"/>
                <a:gd name="T55" fmla="*/ 35979 h 1962150"/>
                <a:gd name="T56" fmla="*/ 49768 w 2252663"/>
                <a:gd name="T57" fmla="*/ 28952 h 1962150"/>
                <a:gd name="T58" fmla="*/ 44210 w 2252663"/>
                <a:gd name="T59" fmla="*/ 34928 h 1962150"/>
                <a:gd name="T60" fmla="*/ 38472 w 2252663"/>
                <a:gd name="T61" fmla="*/ 30599 h 1962150"/>
                <a:gd name="T62" fmla="*/ 35713 w 2252663"/>
                <a:gd name="T63" fmla="*/ 32702 h 1962150"/>
                <a:gd name="T64" fmla="*/ 28584 w 2252663"/>
                <a:gd name="T65" fmla="*/ 33070 h 1962150"/>
                <a:gd name="T66" fmla="*/ 25601 w 2252663"/>
                <a:gd name="T67" fmla="*/ 30284 h 1962150"/>
                <a:gd name="T68" fmla="*/ 20311 w 2252663"/>
                <a:gd name="T69" fmla="*/ 35155 h 1962150"/>
                <a:gd name="T70" fmla="*/ 14183 w 2252663"/>
                <a:gd name="T71" fmla="*/ 28829 h 1962150"/>
                <a:gd name="T72" fmla="*/ 13113 w 2252663"/>
                <a:gd name="T73" fmla="*/ 35997 h 1962150"/>
                <a:gd name="T74" fmla="*/ 12042 w 2252663"/>
                <a:gd name="T75" fmla="*/ 28829 h 1962150"/>
                <a:gd name="T76" fmla="*/ 5869 w 2252663"/>
                <a:gd name="T77" fmla="*/ 35155 h 1962150"/>
                <a:gd name="T78" fmla="*/ 604 w 2252663"/>
                <a:gd name="T79" fmla="*/ 30284 h 1962150"/>
                <a:gd name="T80" fmla="*/ 64245 w 2252663"/>
                <a:gd name="T81" fmla="*/ 23495 h 1962150"/>
                <a:gd name="T82" fmla="*/ 57117 w 2252663"/>
                <a:gd name="T83" fmla="*/ 23145 h 1962150"/>
                <a:gd name="T84" fmla="*/ 54375 w 2252663"/>
                <a:gd name="T85" fmla="*/ 21024 h 1962150"/>
                <a:gd name="T86" fmla="*/ 48620 w 2252663"/>
                <a:gd name="T87" fmla="*/ 25335 h 1962150"/>
                <a:gd name="T88" fmla="*/ 43079 w 2252663"/>
                <a:gd name="T89" fmla="*/ 19395 h 1962150"/>
                <a:gd name="T90" fmla="*/ 41289 w 2252663"/>
                <a:gd name="T91" fmla="*/ 26404 h 1962150"/>
                <a:gd name="T92" fmla="*/ 40941 w 2252663"/>
                <a:gd name="T93" fmla="*/ 19185 h 1962150"/>
                <a:gd name="T94" fmla="*/ 34135 w 2252663"/>
                <a:gd name="T95" fmla="*/ 25791 h 1962150"/>
                <a:gd name="T96" fmla="*/ 29330 w 2252663"/>
                <a:gd name="T97" fmla="*/ 20429 h 1962150"/>
                <a:gd name="T98" fmla="*/ 26069 w 2252663"/>
                <a:gd name="T99" fmla="*/ 23846 h 1962150"/>
                <a:gd name="T100" fmla="*/ 18993 w 2252663"/>
                <a:gd name="T101" fmla="*/ 22759 h 1962150"/>
                <a:gd name="T102" fmla="*/ 16427 w 2252663"/>
                <a:gd name="T103" fmla="*/ 21340 h 1962150"/>
                <a:gd name="T104" fmla="*/ 10334 w 2252663"/>
                <a:gd name="T105" fmla="*/ 25090 h 1962150"/>
                <a:gd name="T106" fmla="*/ 5299 w 2252663"/>
                <a:gd name="T107" fmla="*/ 19553 h 1962150"/>
                <a:gd name="T108" fmla="*/ 2848 w 2252663"/>
                <a:gd name="T109" fmla="*/ 26334 h 1962150"/>
                <a:gd name="T110" fmla="*/ 3211 w 2252663"/>
                <a:gd name="T111" fmla="*/ 19132 h 1962150"/>
                <a:gd name="T112" fmla="*/ 52915 w 2252663"/>
                <a:gd name="T113" fmla="*/ 16411 h 1962150"/>
                <a:gd name="T114" fmla="*/ 48620 w 2252663"/>
                <a:gd name="T115" fmla="*/ 10638 h 1962150"/>
                <a:gd name="T116" fmla="*/ 44992 w 2252663"/>
                <a:gd name="T117" fmla="*/ 14632 h 1962150"/>
                <a:gd name="T118" fmla="*/ 38055 w 2252663"/>
                <a:gd name="T119" fmla="*/ 12836 h 1962150"/>
                <a:gd name="T120" fmla="*/ 45114 w 2252663"/>
                <a:gd name="T121" fmla="*/ 2534 h 1962150"/>
                <a:gd name="T122" fmla="*/ 38646 w 2252663"/>
                <a:gd name="T123" fmla="*/ 5641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chemeClr val="bg1"/>
            </a:solidFill>
            <a:ln>
              <a:noFill/>
            </a:ln>
          </p:spPr>
          <p:txBody>
            <a:bodyPr anchor="ctr"/>
            <a:lstStyle/>
            <a:p>
              <a:endParaRPr lang="zh-CN" altLang="en-US"/>
            </a:p>
          </p:txBody>
        </p:sp>
      </p:grpSp>
      <p:grpSp>
        <p:nvGrpSpPr>
          <p:cNvPr id="48" name="组合 47"/>
          <p:cNvGrpSpPr/>
          <p:nvPr/>
        </p:nvGrpSpPr>
        <p:grpSpPr>
          <a:xfrm>
            <a:off x="4794433" y="3268155"/>
            <a:ext cx="958401" cy="956560"/>
            <a:chOff x="3595697" y="2294425"/>
            <a:chExt cx="718894" cy="717420"/>
          </a:xfrm>
        </p:grpSpPr>
        <p:sp>
          <p:nvSpPr>
            <p:cNvPr id="49" name="MH_Other_10"/>
            <p:cNvSpPr/>
            <p:nvPr>
              <p:custDataLst>
                <p:tags r:id="rId16"/>
              </p:custDataLst>
            </p:nvPr>
          </p:nvSpPr>
          <p:spPr>
            <a:xfrm flipH="1">
              <a:off x="3595697" y="2294425"/>
              <a:ext cx="718894" cy="7174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MH_Other_11"/>
            <p:cNvSpPr/>
            <p:nvPr>
              <p:custDataLst>
                <p:tags r:id="rId17"/>
              </p:custDataLst>
            </p:nvPr>
          </p:nvSpPr>
          <p:spPr bwMode="auto">
            <a:xfrm flipH="1">
              <a:off x="3748904" y="2474149"/>
              <a:ext cx="412480" cy="357973"/>
            </a:xfrm>
            <a:custGeom>
              <a:avLst/>
              <a:gdLst>
                <a:gd name="T0" fmla="*/ 43234 w 2252663"/>
                <a:gd name="T1" fmla="*/ 64108 h 1962150"/>
                <a:gd name="T2" fmla="*/ 39500 w 2252663"/>
                <a:gd name="T3" fmla="*/ 57994 h 1962150"/>
                <a:gd name="T4" fmla="*/ 54570 w 2252663"/>
                <a:gd name="T5" fmla="*/ 53000 h 1962150"/>
                <a:gd name="T6" fmla="*/ 47800 w 2252663"/>
                <a:gd name="T7" fmla="*/ 50539 h 1962150"/>
                <a:gd name="T8" fmla="*/ 45380 w 2252663"/>
                <a:gd name="T9" fmla="*/ 50539 h 1962150"/>
                <a:gd name="T10" fmla="*/ 38610 w 2252663"/>
                <a:gd name="T11" fmla="*/ 53000 h 1962150"/>
                <a:gd name="T12" fmla="*/ 63222 w 2252663"/>
                <a:gd name="T13" fmla="*/ 38910 h 1962150"/>
                <a:gd name="T14" fmla="*/ 59515 w 2252663"/>
                <a:gd name="T15" fmla="*/ 45070 h 1962150"/>
                <a:gd name="T16" fmla="*/ 51360 w 2252663"/>
                <a:gd name="T17" fmla="*/ 38089 h 1962150"/>
                <a:gd name="T18" fmla="*/ 52441 w 2252663"/>
                <a:gd name="T19" fmla="*/ 45227 h 1962150"/>
                <a:gd name="T20" fmla="*/ 49335 w 2252663"/>
                <a:gd name="T21" fmla="*/ 38718 h 1962150"/>
                <a:gd name="T22" fmla="*/ 44822 w 2252663"/>
                <a:gd name="T23" fmla="*/ 43779 h 1962150"/>
                <a:gd name="T24" fmla="*/ 38331 w 2252663"/>
                <a:gd name="T25" fmla="*/ 40637 h 1962150"/>
                <a:gd name="T26" fmla="*/ 35841 w 2252663"/>
                <a:gd name="T27" fmla="*/ 41370 h 1962150"/>
                <a:gd name="T28" fmla="*/ 28896 w 2252663"/>
                <a:gd name="T29" fmla="*/ 43151 h 1962150"/>
                <a:gd name="T30" fmla="*/ 25258 w 2252663"/>
                <a:gd name="T31" fmla="*/ 39154 h 1962150"/>
                <a:gd name="T32" fmla="*/ 20976 w 2252663"/>
                <a:gd name="T33" fmla="*/ 44931 h 1962150"/>
                <a:gd name="T34" fmla="*/ 13541 w 2252663"/>
                <a:gd name="T35" fmla="*/ 38107 h 1962150"/>
                <a:gd name="T36" fmla="*/ 13887 w 2252663"/>
                <a:gd name="T37" fmla="*/ 45297 h 1962150"/>
                <a:gd name="T38" fmla="*/ 11445 w 2252663"/>
                <a:gd name="T39" fmla="*/ 38526 h 1962150"/>
                <a:gd name="T40" fmla="*/ 6392 w 2252663"/>
                <a:gd name="T41" fmla="*/ 44058 h 1962150"/>
                <a:gd name="T42" fmla="*/ 277 w 2252663"/>
                <a:gd name="T43" fmla="*/ 40323 h 1962150"/>
                <a:gd name="T44" fmla="*/ 74102 w 2252663"/>
                <a:gd name="T45" fmla="*/ 32201 h 1962150"/>
                <a:gd name="T46" fmla="*/ 67000 w 2252663"/>
                <a:gd name="T47" fmla="*/ 33283 h 1962150"/>
                <a:gd name="T48" fmla="*/ 63727 w 2252663"/>
                <a:gd name="T49" fmla="*/ 29880 h 1962150"/>
                <a:gd name="T50" fmla="*/ 58888 w 2252663"/>
                <a:gd name="T51" fmla="*/ 35221 h 1962150"/>
                <a:gd name="T52" fmla="*/ 52092 w 2252663"/>
                <a:gd name="T53" fmla="*/ 28641 h 1962150"/>
                <a:gd name="T54" fmla="*/ 51743 w 2252663"/>
                <a:gd name="T55" fmla="*/ 35831 h 1962150"/>
                <a:gd name="T56" fmla="*/ 49946 w 2252663"/>
                <a:gd name="T57" fmla="*/ 28833 h 1962150"/>
                <a:gd name="T58" fmla="*/ 44368 w 2252663"/>
                <a:gd name="T59" fmla="*/ 34784 h 1962150"/>
                <a:gd name="T60" fmla="*/ 38610 w 2252663"/>
                <a:gd name="T61" fmla="*/ 30474 h 1962150"/>
                <a:gd name="T62" fmla="*/ 35841 w 2252663"/>
                <a:gd name="T63" fmla="*/ 32568 h 1962150"/>
                <a:gd name="T64" fmla="*/ 28687 w 2252663"/>
                <a:gd name="T65" fmla="*/ 32935 h 1962150"/>
                <a:gd name="T66" fmla="*/ 25693 w 2252663"/>
                <a:gd name="T67" fmla="*/ 30160 h 1962150"/>
                <a:gd name="T68" fmla="*/ 20384 w 2252663"/>
                <a:gd name="T69" fmla="*/ 35011 h 1962150"/>
                <a:gd name="T70" fmla="*/ 14234 w 2252663"/>
                <a:gd name="T71" fmla="*/ 28711 h 1962150"/>
                <a:gd name="T72" fmla="*/ 13160 w 2252663"/>
                <a:gd name="T73" fmla="*/ 35849 h 1962150"/>
                <a:gd name="T74" fmla="*/ 12086 w 2252663"/>
                <a:gd name="T75" fmla="*/ 28711 h 1962150"/>
                <a:gd name="T76" fmla="*/ 5890 w 2252663"/>
                <a:gd name="T77" fmla="*/ 35011 h 1962150"/>
                <a:gd name="T78" fmla="*/ 606 w 2252663"/>
                <a:gd name="T79" fmla="*/ 30160 h 1962150"/>
                <a:gd name="T80" fmla="*/ 64476 w 2252663"/>
                <a:gd name="T81" fmla="*/ 23399 h 1962150"/>
                <a:gd name="T82" fmla="*/ 57321 w 2252663"/>
                <a:gd name="T83" fmla="*/ 23050 h 1962150"/>
                <a:gd name="T84" fmla="*/ 54570 w 2252663"/>
                <a:gd name="T85" fmla="*/ 20938 h 1962150"/>
                <a:gd name="T86" fmla="*/ 48795 w 2252663"/>
                <a:gd name="T87" fmla="*/ 25231 h 1962150"/>
                <a:gd name="T88" fmla="*/ 43234 w 2252663"/>
                <a:gd name="T89" fmla="*/ 19315 h 1962150"/>
                <a:gd name="T90" fmla="*/ 41437 w 2252663"/>
                <a:gd name="T91" fmla="*/ 26296 h 1962150"/>
                <a:gd name="T92" fmla="*/ 41088 w 2252663"/>
                <a:gd name="T93" fmla="*/ 19106 h 1962150"/>
                <a:gd name="T94" fmla="*/ 34257 w 2252663"/>
                <a:gd name="T95" fmla="*/ 25685 h 1962150"/>
                <a:gd name="T96" fmla="*/ 29435 w 2252663"/>
                <a:gd name="T97" fmla="*/ 20345 h 1962150"/>
                <a:gd name="T98" fmla="*/ 26163 w 2252663"/>
                <a:gd name="T99" fmla="*/ 23748 h 1962150"/>
                <a:gd name="T100" fmla="*/ 19061 w 2252663"/>
                <a:gd name="T101" fmla="*/ 22666 h 1962150"/>
                <a:gd name="T102" fmla="*/ 16486 w 2252663"/>
                <a:gd name="T103" fmla="*/ 21252 h 1962150"/>
                <a:gd name="T104" fmla="*/ 10371 w 2252663"/>
                <a:gd name="T105" fmla="*/ 24987 h 1962150"/>
                <a:gd name="T106" fmla="*/ 5318 w 2252663"/>
                <a:gd name="T107" fmla="*/ 19472 h 1962150"/>
                <a:gd name="T108" fmla="*/ 2858 w 2252663"/>
                <a:gd name="T109" fmla="*/ 26226 h 1962150"/>
                <a:gd name="T110" fmla="*/ 3222 w 2252663"/>
                <a:gd name="T111" fmla="*/ 19054 h 1962150"/>
                <a:gd name="T112" fmla="*/ 53104 w 2252663"/>
                <a:gd name="T113" fmla="*/ 16344 h 1962150"/>
                <a:gd name="T114" fmla="*/ 48795 w 2252663"/>
                <a:gd name="T115" fmla="*/ 10595 h 1962150"/>
                <a:gd name="T116" fmla="*/ 45153 w 2252663"/>
                <a:gd name="T117" fmla="*/ 14572 h 1962150"/>
                <a:gd name="T118" fmla="*/ 38191 w 2252663"/>
                <a:gd name="T119" fmla="*/ 12783 h 1962150"/>
                <a:gd name="T120" fmla="*/ 45275 w 2252663"/>
                <a:gd name="T121" fmla="*/ 2524 h 1962150"/>
                <a:gd name="T122" fmla="*/ 38784 w 2252663"/>
                <a:gd name="T123" fmla="*/ 5618 h 1962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52663" h="1962150">
                  <a:moveTo>
                    <a:pt x="1270794" y="1741487"/>
                  </a:moveTo>
                  <a:lnTo>
                    <a:pt x="1282463" y="1742016"/>
                  </a:lnTo>
                  <a:lnTo>
                    <a:pt x="1293602" y="1743604"/>
                  </a:lnTo>
                  <a:lnTo>
                    <a:pt x="1303681" y="1746250"/>
                  </a:lnTo>
                  <a:lnTo>
                    <a:pt x="1314290" y="1749954"/>
                  </a:lnTo>
                  <a:lnTo>
                    <a:pt x="1323307" y="1754716"/>
                  </a:lnTo>
                  <a:lnTo>
                    <a:pt x="1332325" y="1760008"/>
                  </a:lnTo>
                  <a:lnTo>
                    <a:pt x="1340812" y="1766887"/>
                  </a:lnTo>
                  <a:lnTo>
                    <a:pt x="1348768" y="1773766"/>
                  </a:lnTo>
                  <a:lnTo>
                    <a:pt x="1356194" y="1781704"/>
                  </a:lnTo>
                  <a:lnTo>
                    <a:pt x="1362560" y="1790171"/>
                  </a:lnTo>
                  <a:lnTo>
                    <a:pt x="1367864" y="1799167"/>
                  </a:lnTo>
                  <a:lnTo>
                    <a:pt x="1372638" y="1808692"/>
                  </a:lnTo>
                  <a:lnTo>
                    <a:pt x="1376351" y="1819275"/>
                  </a:lnTo>
                  <a:lnTo>
                    <a:pt x="1379534" y="1829858"/>
                  </a:lnTo>
                  <a:lnTo>
                    <a:pt x="1380595" y="1840442"/>
                  </a:lnTo>
                  <a:lnTo>
                    <a:pt x="1381125" y="1851554"/>
                  </a:lnTo>
                  <a:lnTo>
                    <a:pt x="1380595" y="1863196"/>
                  </a:lnTo>
                  <a:lnTo>
                    <a:pt x="1379534" y="1874308"/>
                  </a:lnTo>
                  <a:lnTo>
                    <a:pt x="1376351" y="1884363"/>
                  </a:lnTo>
                  <a:lnTo>
                    <a:pt x="1372638" y="1894946"/>
                  </a:lnTo>
                  <a:lnTo>
                    <a:pt x="1367864" y="1904471"/>
                  </a:lnTo>
                  <a:lnTo>
                    <a:pt x="1362560" y="1913467"/>
                  </a:lnTo>
                  <a:lnTo>
                    <a:pt x="1356194" y="1921933"/>
                  </a:lnTo>
                  <a:lnTo>
                    <a:pt x="1348768" y="1929871"/>
                  </a:lnTo>
                  <a:lnTo>
                    <a:pt x="1340812" y="1936750"/>
                  </a:lnTo>
                  <a:lnTo>
                    <a:pt x="1332325" y="1943629"/>
                  </a:lnTo>
                  <a:lnTo>
                    <a:pt x="1323307" y="1948921"/>
                  </a:lnTo>
                  <a:lnTo>
                    <a:pt x="1314290" y="1953154"/>
                  </a:lnTo>
                  <a:lnTo>
                    <a:pt x="1303681" y="1957388"/>
                  </a:lnTo>
                  <a:lnTo>
                    <a:pt x="1293602" y="1960034"/>
                  </a:lnTo>
                  <a:lnTo>
                    <a:pt x="1282463" y="1961621"/>
                  </a:lnTo>
                  <a:lnTo>
                    <a:pt x="1270794" y="1962150"/>
                  </a:lnTo>
                  <a:lnTo>
                    <a:pt x="1259654" y="1961621"/>
                  </a:lnTo>
                  <a:lnTo>
                    <a:pt x="1249046" y="1960034"/>
                  </a:lnTo>
                  <a:lnTo>
                    <a:pt x="1237906" y="1957388"/>
                  </a:lnTo>
                  <a:lnTo>
                    <a:pt x="1228358" y="1953154"/>
                  </a:lnTo>
                  <a:lnTo>
                    <a:pt x="1218280" y="1948921"/>
                  </a:lnTo>
                  <a:lnTo>
                    <a:pt x="1209263" y="1943629"/>
                  </a:lnTo>
                  <a:lnTo>
                    <a:pt x="1200775" y="1936750"/>
                  </a:lnTo>
                  <a:lnTo>
                    <a:pt x="1192819" y="1929871"/>
                  </a:lnTo>
                  <a:lnTo>
                    <a:pt x="1185393" y="1921933"/>
                  </a:lnTo>
                  <a:lnTo>
                    <a:pt x="1179027" y="1913467"/>
                  </a:lnTo>
                  <a:lnTo>
                    <a:pt x="1173723" y="1904471"/>
                  </a:lnTo>
                  <a:lnTo>
                    <a:pt x="1168949" y="1894946"/>
                  </a:lnTo>
                  <a:lnTo>
                    <a:pt x="1165236" y="1884363"/>
                  </a:lnTo>
                  <a:lnTo>
                    <a:pt x="1162053" y="1874308"/>
                  </a:lnTo>
                  <a:lnTo>
                    <a:pt x="1160993" y="1863196"/>
                  </a:lnTo>
                  <a:lnTo>
                    <a:pt x="1160462" y="1851554"/>
                  </a:lnTo>
                  <a:lnTo>
                    <a:pt x="1160993" y="1840442"/>
                  </a:lnTo>
                  <a:lnTo>
                    <a:pt x="1162053" y="1829858"/>
                  </a:lnTo>
                  <a:lnTo>
                    <a:pt x="1165236" y="1819275"/>
                  </a:lnTo>
                  <a:lnTo>
                    <a:pt x="1168949" y="1808692"/>
                  </a:lnTo>
                  <a:lnTo>
                    <a:pt x="1173723" y="1799167"/>
                  </a:lnTo>
                  <a:lnTo>
                    <a:pt x="1179027" y="1790171"/>
                  </a:lnTo>
                  <a:lnTo>
                    <a:pt x="1185393" y="1781704"/>
                  </a:lnTo>
                  <a:lnTo>
                    <a:pt x="1192819" y="1773766"/>
                  </a:lnTo>
                  <a:lnTo>
                    <a:pt x="1200775" y="1766887"/>
                  </a:lnTo>
                  <a:lnTo>
                    <a:pt x="1209263" y="1760008"/>
                  </a:lnTo>
                  <a:lnTo>
                    <a:pt x="1218280" y="1754716"/>
                  </a:lnTo>
                  <a:lnTo>
                    <a:pt x="1228358" y="1749954"/>
                  </a:lnTo>
                  <a:lnTo>
                    <a:pt x="1237906" y="1746250"/>
                  </a:lnTo>
                  <a:lnTo>
                    <a:pt x="1249046" y="1743604"/>
                  </a:lnTo>
                  <a:lnTo>
                    <a:pt x="1259654" y="1742016"/>
                  </a:lnTo>
                  <a:lnTo>
                    <a:pt x="1270794" y="1741487"/>
                  </a:lnTo>
                  <a:close/>
                  <a:moveTo>
                    <a:pt x="1561307" y="1450975"/>
                  </a:moveTo>
                  <a:lnTo>
                    <a:pt x="1572976" y="1451507"/>
                  </a:lnTo>
                  <a:lnTo>
                    <a:pt x="1583585" y="1453634"/>
                  </a:lnTo>
                  <a:lnTo>
                    <a:pt x="1594194" y="1455761"/>
                  </a:lnTo>
                  <a:lnTo>
                    <a:pt x="1604803" y="1459482"/>
                  </a:lnTo>
                  <a:lnTo>
                    <a:pt x="1614351" y="1464268"/>
                  </a:lnTo>
                  <a:lnTo>
                    <a:pt x="1622838" y="1470116"/>
                  </a:lnTo>
                  <a:lnTo>
                    <a:pt x="1631325" y="1476497"/>
                  </a:lnTo>
                  <a:lnTo>
                    <a:pt x="1639281" y="1483409"/>
                  </a:lnTo>
                  <a:lnTo>
                    <a:pt x="1646707" y="1491384"/>
                  </a:lnTo>
                  <a:lnTo>
                    <a:pt x="1652542" y="1499892"/>
                  </a:lnTo>
                  <a:lnTo>
                    <a:pt x="1658908" y="1508930"/>
                  </a:lnTo>
                  <a:lnTo>
                    <a:pt x="1663151" y="1519033"/>
                  </a:lnTo>
                  <a:lnTo>
                    <a:pt x="1666864" y="1528603"/>
                  </a:lnTo>
                  <a:lnTo>
                    <a:pt x="1670047" y="1539769"/>
                  </a:lnTo>
                  <a:lnTo>
                    <a:pt x="1671108" y="1550403"/>
                  </a:lnTo>
                  <a:lnTo>
                    <a:pt x="1671638" y="1561569"/>
                  </a:lnTo>
                  <a:lnTo>
                    <a:pt x="1671108" y="1573266"/>
                  </a:lnTo>
                  <a:lnTo>
                    <a:pt x="1670047" y="1584432"/>
                  </a:lnTo>
                  <a:lnTo>
                    <a:pt x="1666864" y="1594534"/>
                  </a:lnTo>
                  <a:lnTo>
                    <a:pt x="1663151" y="1605168"/>
                  </a:lnTo>
                  <a:lnTo>
                    <a:pt x="1658908" y="1614738"/>
                  </a:lnTo>
                  <a:lnTo>
                    <a:pt x="1652542" y="1624309"/>
                  </a:lnTo>
                  <a:lnTo>
                    <a:pt x="1646707" y="1632816"/>
                  </a:lnTo>
                  <a:lnTo>
                    <a:pt x="1639281" y="1640792"/>
                  </a:lnTo>
                  <a:lnTo>
                    <a:pt x="1631325" y="1647172"/>
                  </a:lnTo>
                  <a:lnTo>
                    <a:pt x="1622838" y="1654084"/>
                  </a:lnTo>
                  <a:lnTo>
                    <a:pt x="1614351" y="1659401"/>
                  </a:lnTo>
                  <a:lnTo>
                    <a:pt x="1604803" y="1663655"/>
                  </a:lnTo>
                  <a:lnTo>
                    <a:pt x="1594194" y="1667377"/>
                  </a:lnTo>
                  <a:lnTo>
                    <a:pt x="1583585" y="1670567"/>
                  </a:lnTo>
                  <a:lnTo>
                    <a:pt x="1572976" y="1672162"/>
                  </a:lnTo>
                  <a:lnTo>
                    <a:pt x="1561307" y="1673225"/>
                  </a:lnTo>
                  <a:lnTo>
                    <a:pt x="1550167" y="1672162"/>
                  </a:lnTo>
                  <a:lnTo>
                    <a:pt x="1539028" y="1670567"/>
                  </a:lnTo>
                  <a:lnTo>
                    <a:pt x="1528419" y="1667377"/>
                  </a:lnTo>
                  <a:lnTo>
                    <a:pt x="1518341" y="1663655"/>
                  </a:lnTo>
                  <a:lnTo>
                    <a:pt x="1508793" y="1659401"/>
                  </a:lnTo>
                  <a:lnTo>
                    <a:pt x="1499776" y="1654084"/>
                  </a:lnTo>
                  <a:lnTo>
                    <a:pt x="1491288" y="1647172"/>
                  </a:lnTo>
                  <a:lnTo>
                    <a:pt x="1483332" y="1640792"/>
                  </a:lnTo>
                  <a:lnTo>
                    <a:pt x="1475906" y="1632816"/>
                  </a:lnTo>
                  <a:lnTo>
                    <a:pt x="1469540" y="1624309"/>
                  </a:lnTo>
                  <a:lnTo>
                    <a:pt x="1464236" y="1614738"/>
                  </a:lnTo>
                  <a:lnTo>
                    <a:pt x="1459462" y="1605168"/>
                  </a:lnTo>
                  <a:lnTo>
                    <a:pt x="1455749" y="1594534"/>
                  </a:lnTo>
                  <a:lnTo>
                    <a:pt x="1453097" y="1584432"/>
                  </a:lnTo>
                  <a:lnTo>
                    <a:pt x="1451506" y="1573266"/>
                  </a:lnTo>
                  <a:lnTo>
                    <a:pt x="1450975" y="1561569"/>
                  </a:lnTo>
                  <a:lnTo>
                    <a:pt x="1451506" y="1550403"/>
                  </a:lnTo>
                  <a:lnTo>
                    <a:pt x="1453097" y="1539769"/>
                  </a:lnTo>
                  <a:lnTo>
                    <a:pt x="1455749" y="1528603"/>
                  </a:lnTo>
                  <a:lnTo>
                    <a:pt x="1459462" y="1519033"/>
                  </a:lnTo>
                  <a:lnTo>
                    <a:pt x="1464236" y="1508930"/>
                  </a:lnTo>
                  <a:lnTo>
                    <a:pt x="1469540" y="1499892"/>
                  </a:lnTo>
                  <a:lnTo>
                    <a:pt x="1475906" y="1491384"/>
                  </a:lnTo>
                  <a:lnTo>
                    <a:pt x="1483332" y="1483409"/>
                  </a:lnTo>
                  <a:lnTo>
                    <a:pt x="1491288" y="1476497"/>
                  </a:lnTo>
                  <a:lnTo>
                    <a:pt x="1499776" y="1470116"/>
                  </a:lnTo>
                  <a:lnTo>
                    <a:pt x="1508793" y="1464268"/>
                  </a:lnTo>
                  <a:lnTo>
                    <a:pt x="1518341" y="1459482"/>
                  </a:lnTo>
                  <a:lnTo>
                    <a:pt x="1528419" y="1455761"/>
                  </a:lnTo>
                  <a:lnTo>
                    <a:pt x="1539028" y="1453634"/>
                  </a:lnTo>
                  <a:lnTo>
                    <a:pt x="1550167" y="1451507"/>
                  </a:lnTo>
                  <a:lnTo>
                    <a:pt x="1561307" y="1450975"/>
                  </a:lnTo>
                  <a:close/>
                  <a:moveTo>
                    <a:pt x="1270794" y="1450975"/>
                  </a:moveTo>
                  <a:lnTo>
                    <a:pt x="1282463" y="1451507"/>
                  </a:lnTo>
                  <a:lnTo>
                    <a:pt x="1293602" y="1453634"/>
                  </a:lnTo>
                  <a:lnTo>
                    <a:pt x="1303681" y="1455761"/>
                  </a:lnTo>
                  <a:lnTo>
                    <a:pt x="1314290" y="1459482"/>
                  </a:lnTo>
                  <a:lnTo>
                    <a:pt x="1323307" y="1464268"/>
                  </a:lnTo>
                  <a:lnTo>
                    <a:pt x="1332325" y="1470116"/>
                  </a:lnTo>
                  <a:lnTo>
                    <a:pt x="1340812" y="1476497"/>
                  </a:lnTo>
                  <a:lnTo>
                    <a:pt x="1348768" y="1483409"/>
                  </a:lnTo>
                  <a:lnTo>
                    <a:pt x="1356194" y="1491384"/>
                  </a:lnTo>
                  <a:lnTo>
                    <a:pt x="1362560" y="1499892"/>
                  </a:lnTo>
                  <a:lnTo>
                    <a:pt x="1367864" y="1508930"/>
                  </a:lnTo>
                  <a:lnTo>
                    <a:pt x="1372638" y="1519033"/>
                  </a:lnTo>
                  <a:lnTo>
                    <a:pt x="1376351" y="1528603"/>
                  </a:lnTo>
                  <a:lnTo>
                    <a:pt x="1379534" y="1539769"/>
                  </a:lnTo>
                  <a:lnTo>
                    <a:pt x="1380595" y="1550403"/>
                  </a:lnTo>
                  <a:lnTo>
                    <a:pt x="1381125" y="1561569"/>
                  </a:lnTo>
                  <a:lnTo>
                    <a:pt x="1380595" y="1573266"/>
                  </a:lnTo>
                  <a:lnTo>
                    <a:pt x="1379534" y="1584432"/>
                  </a:lnTo>
                  <a:lnTo>
                    <a:pt x="1376351" y="1594534"/>
                  </a:lnTo>
                  <a:lnTo>
                    <a:pt x="1372638" y="1605168"/>
                  </a:lnTo>
                  <a:lnTo>
                    <a:pt x="1367864" y="1614738"/>
                  </a:lnTo>
                  <a:lnTo>
                    <a:pt x="1362560" y="1624309"/>
                  </a:lnTo>
                  <a:lnTo>
                    <a:pt x="1356194" y="1632816"/>
                  </a:lnTo>
                  <a:lnTo>
                    <a:pt x="1348768" y="1640792"/>
                  </a:lnTo>
                  <a:lnTo>
                    <a:pt x="1340812" y="1647172"/>
                  </a:lnTo>
                  <a:lnTo>
                    <a:pt x="1332325" y="1654084"/>
                  </a:lnTo>
                  <a:lnTo>
                    <a:pt x="1323307" y="1659401"/>
                  </a:lnTo>
                  <a:lnTo>
                    <a:pt x="1314290" y="1663655"/>
                  </a:lnTo>
                  <a:lnTo>
                    <a:pt x="1303681" y="1667377"/>
                  </a:lnTo>
                  <a:lnTo>
                    <a:pt x="1293602" y="1670567"/>
                  </a:lnTo>
                  <a:lnTo>
                    <a:pt x="1282463" y="1672162"/>
                  </a:lnTo>
                  <a:lnTo>
                    <a:pt x="1270794" y="1673225"/>
                  </a:lnTo>
                  <a:lnTo>
                    <a:pt x="1259654" y="1672162"/>
                  </a:lnTo>
                  <a:lnTo>
                    <a:pt x="1249046" y="1670567"/>
                  </a:lnTo>
                  <a:lnTo>
                    <a:pt x="1237906" y="1667377"/>
                  </a:lnTo>
                  <a:lnTo>
                    <a:pt x="1228358" y="1663655"/>
                  </a:lnTo>
                  <a:lnTo>
                    <a:pt x="1218280" y="1659401"/>
                  </a:lnTo>
                  <a:lnTo>
                    <a:pt x="1209263" y="1654084"/>
                  </a:lnTo>
                  <a:lnTo>
                    <a:pt x="1200775" y="1647172"/>
                  </a:lnTo>
                  <a:lnTo>
                    <a:pt x="1192819" y="1640792"/>
                  </a:lnTo>
                  <a:lnTo>
                    <a:pt x="1185393" y="1632816"/>
                  </a:lnTo>
                  <a:lnTo>
                    <a:pt x="1179027" y="1624309"/>
                  </a:lnTo>
                  <a:lnTo>
                    <a:pt x="1173723" y="1614738"/>
                  </a:lnTo>
                  <a:lnTo>
                    <a:pt x="1168949" y="1605168"/>
                  </a:lnTo>
                  <a:lnTo>
                    <a:pt x="1165236" y="1594534"/>
                  </a:lnTo>
                  <a:lnTo>
                    <a:pt x="1162053" y="1584432"/>
                  </a:lnTo>
                  <a:lnTo>
                    <a:pt x="1160993" y="1573266"/>
                  </a:lnTo>
                  <a:lnTo>
                    <a:pt x="1160462" y="1561569"/>
                  </a:lnTo>
                  <a:lnTo>
                    <a:pt x="1160993" y="1550403"/>
                  </a:lnTo>
                  <a:lnTo>
                    <a:pt x="1162053" y="1539769"/>
                  </a:lnTo>
                  <a:lnTo>
                    <a:pt x="1165236" y="1528603"/>
                  </a:lnTo>
                  <a:lnTo>
                    <a:pt x="1168949" y="1519033"/>
                  </a:lnTo>
                  <a:lnTo>
                    <a:pt x="1173723" y="1508930"/>
                  </a:lnTo>
                  <a:lnTo>
                    <a:pt x="1179027" y="1499892"/>
                  </a:lnTo>
                  <a:lnTo>
                    <a:pt x="1185393" y="1491384"/>
                  </a:lnTo>
                  <a:lnTo>
                    <a:pt x="1192819" y="1483409"/>
                  </a:lnTo>
                  <a:lnTo>
                    <a:pt x="1200775" y="1476497"/>
                  </a:lnTo>
                  <a:lnTo>
                    <a:pt x="1209263" y="1470116"/>
                  </a:lnTo>
                  <a:lnTo>
                    <a:pt x="1218280" y="1464268"/>
                  </a:lnTo>
                  <a:lnTo>
                    <a:pt x="1228358" y="1459482"/>
                  </a:lnTo>
                  <a:lnTo>
                    <a:pt x="1237906" y="1455761"/>
                  </a:lnTo>
                  <a:lnTo>
                    <a:pt x="1249046" y="1453634"/>
                  </a:lnTo>
                  <a:lnTo>
                    <a:pt x="1259654" y="1451507"/>
                  </a:lnTo>
                  <a:lnTo>
                    <a:pt x="1270794" y="1450975"/>
                  </a:lnTo>
                  <a:close/>
                  <a:moveTo>
                    <a:pt x="1852083" y="1160462"/>
                  </a:moveTo>
                  <a:lnTo>
                    <a:pt x="1863196" y="1160994"/>
                  </a:lnTo>
                  <a:lnTo>
                    <a:pt x="1874308" y="1163121"/>
                  </a:lnTo>
                  <a:lnTo>
                    <a:pt x="1884892" y="1165248"/>
                  </a:lnTo>
                  <a:lnTo>
                    <a:pt x="1894946" y="1168969"/>
                  </a:lnTo>
                  <a:lnTo>
                    <a:pt x="1905000" y="1173755"/>
                  </a:lnTo>
                  <a:lnTo>
                    <a:pt x="1913996" y="1179603"/>
                  </a:lnTo>
                  <a:lnTo>
                    <a:pt x="1921933" y="1185452"/>
                  </a:lnTo>
                  <a:lnTo>
                    <a:pt x="1929871" y="1192896"/>
                  </a:lnTo>
                  <a:lnTo>
                    <a:pt x="1937279" y="1200871"/>
                  </a:lnTo>
                  <a:lnTo>
                    <a:pt x="1943100" y="1209379"/>
                  </a:lnTo>
                  <a:lnTo>
                    <a:pt x="1949450" y="1218417"/>
                  </a:lnTo>
                  <a:lnTo>
                    <a:pt x="1953683" y="1228520"/>
                  </a:lnTo>
                  <a:lnTo>
                    <a:pt x="1957388" y="1238090"/>
                  </a:lnTo>
                  <a:lnTo>
                    <a:pt x="1960033" y="1249256"/>
                  </a:lnTo>
                  <a:lnTo>
                    <a:pt x="1961621" y="1260422"/>
                  </a:lnTo>
                  <a:lnTo>
                    <a:pt x="1962150" y="1271056"/>
                  </a:lnTo>
                  <a:lnTo>
                    <a:pt x="1961621" y="1282753"/>
                  </a:lnTo>
                  <a:lnTo>
                    <a:pt x="1960033" y="1293919"/>
                  </a:lnTo>
                  <a:lnTo>
                    <a:pt x="1957388" y="1304021"/>
                  </a:lnTo>
                  <a:lnTo>
                    <a:pt x="1953683" y="1314655"/>
                  </a:lnTo>
                  <a:lnTo>
                    <a:pt x="1949450" y="1324225"/>
                  </a:lnTo>
                  <a:lnTo>
                    <a:pt x="1943100" y="1333796"/>
                  </a:lnTo>
                  <a:lnTo>
                    <a:pt x="1937279" y="1342303"/>
                  </a:lnTo>
                  <a:lnTo>
                    <a:pt x="1929871" y="1350279"/>
                  </a:lnTo>
                  <a:lnTo>
                    <a:pt x="1921933" y="1356659"/>
                  </a:lnTo>
                  <a:lnTo>
                    <a:pt x="1913996" y="1363571"/>
                  </a:lnTo>
                  <a:lnTo>
                    <a:pt x="1905000" y="1368888"/>
                  </a:lnTo>
                  <a:lnTo>
                    <a:pt x="1894946" y="1373142"/>
                  </a:lnTo>
                  <a:lnTo>
                    <a:pt x="1884892" y="1377927"/>
                  </a:lnTo>
                  <a:lnTo>
                    <a:pt x="1874308" y="1380054"/>
                  </a:lnTo>
                  <a:lnTo>
                    <a:pt x="1863196" y="1382181"/>
                  </a:lnTo>
                  <a:lnTo>
                    <a:pt x="1852083" y="1382712"/>
                  </a:lnTo>
                  <a:lnTo>
                    <a:pt x="1840971" y="1382181"/>
                  </a:lnTo>
                  <a:lnTo>
                    <a:pt x="1829858" y="1380054"/>
                  </a:lnTo>
                  <a:lnTo>
                    <a:pt x="1818746" y="1377927"/>
                  </a:lnTo>
                  <a:lnTo>
                    <a:pt x="1809221" y="1373142"/>
                  </a:lnTo>
                  <a:lnTo>
                    <a:pt x="1799696" y="1368888"/>
                  </a:lnTo>
                  <a:lnTo>
                    <a:pt x="1790171" y="1363571"/>
                  </a:lnTo>
                  <a:lnTo>
                    <a:pt x="1781704" y="1356659"/>
                  </a:lnTo>
                  <a:lnTo>
                    <a:pt x="1773766" y="1350279"/>
                  </a:lnTo>
                  <a:lnTo>
                    <a:pt x="1766887" y="1342303"/>
                  </a:lnTo>
                  <a:lnTo>
                    <a:pt x="1760537" y="1333796"/>
                  </a:lnTo>
                  <a:lnTo>
                    <a:pt x="1755245" y="1324225"/>
                  </a:lnTo>
                  <a:lnTo>
                    <a:pt x="1749954" y="1314655"/>
                  </a:lnTo>
                  <a:lnTo>
                    <a:pt x="1746779" y="1304021"/>
                  </a:lnTo>
                  <a:lnTo>
                    <a:pt x="1744133" y="1293919"/>
                  </a:lnTo>
                  <a:lnTo>
                    <a:pt x="1742545" y="1282753"/>
                  </a:lnTo>
                  <a:lnTo>
                    <a:pt x="1741487" y="1271056"/>
                  </a:lnTo>
                  <a:lnTo>
                    <a:pt x="1742545" y="1260422"/>
                  </a:lnTo>
                  <a:lnTo>
                    <a:pt x="1744133" y="1249256"/>
                  </a:lnTo>
                  <a:lnTo>
                    <a:pt x="1746779" y="1238090"/>
                  </a:lnTo>
                  <a:lnTo>
                    <a:pt x="1749954" y="1228520"/>
                  </a:lnTo>
                  <a:lnTo>
                    <a:pt x="1755245" y="1218417"/>
                  </a:lnTo>
                  <a:lnTo>
                    <a:pt x="1760537" y="1209379"/>
                  </a:lnTo>
                  <a:lnTo>
                    <a:pt x="1766887" y="1200871"/>
                  </a:lnTo>
                  <a:lnTo>
                    <a:pt x="1773766" y="1192896"/>
                  </a:lnTo>
                  <a:lnTo>
                    <a:pt x="1781704" y="1185452"/>
                  </a:lnTo>
                  <a:lnTo>
                    <a:pt x="1790171" y="1179603"/>
                  </a:lnTo>
                  <a:lnTo>
                    <a:pt x="1799696" y="1173755"/>
                  </a:lnTo>
                  <a:lnTo>
                    <a:pt x="1809221" y="1168969"/>
                  </a:lnTo>
                  <a:lnTo>
                    <a:pt x="1818746" y="1165248"/>
                  </a:lnTo>
                  <a:lnTo>
                    <a:pt x="1829858" y="1163121"/>
                  </a:lnTo>
                  <a:lnTo>
                    <a:pt x="1840971" y="1160994"/>
                  </a:lnTo>
                  <a:lnTo>
                    <a:pt x="1852083" y="1160462"/>
                  </a:lnTo>
                  <a:close/>
                  <a:moveTo>
                    <a:pt x="1561307" y="1160462"/>
                  </a:moveTo>
                  <a:lnTo>
                    <a:pt x="1572976" y="1160994"/>
                  </a:lnTo>
                  <a:lnTo>
                    <a:pt x="1583585" y="1163121"/>
                  </a:lnTo>
                  <a:lnTo>
                    <a:pt x="1594194" y="1165248"/>
                  </a:lnTo>
                  <a:lnTo>
                    <a:pt x="1604803" y="1168969"/>
                  </a:lnTo>
                  <a:lnTo>
                    <a:pt x="1614351" y="1173755"/>
                  </a:lnTo>
                  <a:lnTo>
                    <a:pt x="1622838" y="1179603"/>
                  </a:lnTo>
                  <a:lnTo>
                    <a:pt x="1631325" y="1185452"/>
                  </a:lnTo>
                  <a:lnTo>
                    <a:pt x="1639281" y="1192896"/>
                  </a:lnTo>
                  <a:lnTo>
                    <a:pt x="1646707" y="1200871"/>
                  </a:lnTo>
                  <a:lnTo>
                    <a:pt x="1652542" y="1209379"/>
                  </a:lnTo>
                  <a:lnTo>
                    <a:pt x="1658908" y="1218417"/>
                  </a:lnTo>
                  <a:lnTo>
                    <a:pt x="1663151" y="1228520"/>
                  </a:lnTo>
                  <a:lnTo>
                    <a:pt x="1666864" y="1238090"/>
                  </a:lnTo>
                  <a:lnTo>
                    <a:pt x="1670047" y="1249256"/>
                  </a:lnTo>
                  <a:lnTo>
                    <a:pt x="1671108" y="1260422"/>
                  </a:lnTo>
                  <a:lnTo>
                    <a:pt x="1671638" y="1271056"/>
                  </a:lnTo>
                  <a:lnTo>
                    <a:pt x="1671108" y="1282753"/>
                  </a:lnTo>
                  <a:lnTo>
                    <a:pt x="1670047" y="1293919"/>
                  </a:lnTo>
                  <a:lnTo>
                    <a:pt x="1666864" y="1304021"/>
                  </a:lnTo>
                  <a:lnTo>
                    <a:pt x="1663151" y="1314655"/>
                  </a:lnTo>
                  <a:lnTo>
                    <a:pt x="1658908" y="1324225"/>
                  </a:lnTo>
                  <a:lnTo>
                    <a:pt x="1652542" y="1333796"/>
                  </a:lnTo>
                  <a:lnTo>
                    <a:pt x="1646707" y="1342303"/>
                  </a:lnTo>
                  <a:lnTo>
                    <a:pt x="1639281" y="1350279"/>
                  </a:lnTo>
                  <a:lnTo>
                    <a:pt x="1631325" y="1356659"/>
                  </a:lnTo>
                  <a:lnTo>
                    <a:pt x="1622838" y="1363571"/>
                  </a:lnTo>
                  <a:lnTo>
                    <a:pt x="1614351" y="1368888"/>
                  </a:lnTo>
                  <a:lnTo>
                    <a:pt x="1604803" y="1373142"/>
                  </a:lnTo>
                  <a:lnTo>
                    <a:pt x="1594194" y="1377927"/>
                  </a:lnTo>
                  <a:lnTo>
                    <a:pt x="1583585" y="1380054"/>
                  </a:lnTo>
                  <a:lnTo>
                    <a:pt x="1572976" y="1382181"/>
                  </a:lnTo>
                  <a:lnTo>
                    <a:pt x="1561307" y="1382712"/>
                  </a:lnTo>
                  <a:lnTo>
                    <a:pt x="1550167" y="1382181"/>
                  </a:lnTo>
                  <a:lnTo>
                    <a:pt x="1539028" y="1380054"/>
                  </a:lnTo>
                  <a:lnTo>
                    <a:pt x="1528419" y="1377927"/>
                  </a:lnTo>
                  <a:lnTo>
                    <a:pt x="1518341" y="1373142"/>
                  </a:lnTo>
                  <a:lnTo>
                    <a:pt x="1508793" y="1368888"/>
                  </a:lnTo>
                  <a:lnTo>
                    <a:pt x="1499776" y="1363571"/>
                  </a:lnTo>
                  <a:lnTo>
                    <a:pt x="1491288" y="1356659"/>
                  </a:lnTo>
                  <a:lnTo>
                    <a:pt x="1483332" y="1350279"/>
                  </a:lnTo>
                  <a:lnTo>
                    <a:pt x="1475906" y="1342303"/>
                  </a:lnTo>
                  <a:lnTo>
                    <a:pt x="1469540" y="1333796"/>
                  </a:lnTo>
                  <a:lnTo>
                    <a:pt x="1464236" y="1324225"/>
                  </a:lnTo>
                  <a:lnTo>
                    <a:pt x="1459462" y="1314655"/>
                  </a:lnTo>
                  <a:lnTo>
                    <a:pt x="1455749" y="1304021"/>
                  </a:lnTo>
                  <a:lnTo>
                    <a:pt x="1453097" y="1293919"/>
                  </a:lnTo>
                  <a:lnTo>
                    <a:pt x="1451506" y="1282753"/>
                  </a:lnTo>
                  <a:lnTo>
                    <a:pt x="1450975" y="1271056"/>
                  </a:lnTo>
                  <a:lnTo>
                    <a:pt x="1451506" y="1260422"/>
                  </a:lnTo>
                  <a:lnTo>
                    <a:pt x="1453097" y="1249256"/>
                  </a:lnTo>
                  <a:lnTo>
                    <a:pt x="1455749" y="1238090"/>
                  </a:lnTo>
                  <a:lnTo>
                    <a:pt x="1459462" y="1228520"/>
                  </a:lnTo>
                  <a:lnTo>
                    <a:pt x="1464236" y="1218417"/>
                  </a:lnTo>
                  <a:lnTo>
                    <a:pt x="1469540" y="1209379"/>
                  </a:lnTo>
                  <a:lnTo>
                    <a:pt x="1475906" y="1200871"/>
                  </a:lnTo>
                  <a:lnTo>
                    <a:pt x="1483332" y="1192896"/>
                  </a:lnTo>
                  <a:lnTo>
                    <a:pt x="1491288" y="1185452"/>
                  </a:lnTo>
                  <a:lnTo>
                    <a:pt x="1499776" y="1179603"/>
                  </a:lnTo>
                  <a:lnTo>
                    <a:pt x="1508793" y="1173755"/>
                  </a:lnTo>
                  <a:lnTo>
                    <a:pt x="1518341" y="1168969"/>
                  </a:lnTo>
                  <a:lnTo>
                    <a:pt x="1528419" y="1165248"/>
                  </a:lnTo>
                  <a:lnTo>
                    <a:pt x="1539028" y="1163121"/>
                  </a:lnTo>
                  <a:lnTo>
                    <a:pt x="1550167" y="1160994"/>
                  </a:lnTo>
                  <a:lnTo>
                    <a:pt x="1561307" y="1160462"/>
                  </a:lnTo>
                  <a:close/>
                  <a:moveTo>
                    <a:pt x="1270794" y="1160462"/>
                  </a:moveTo>
                  <a:lnTo>
                    <a:pt x="1282463" y="1160994"/>
                  </a:lnTo>
                  <a:lnTo>
                    <a:pt x="1293602" y="1163121"/>
                  </a:lnTo>
                  <a:lnTo>
                    <a:pt x="1303681" y="1165248"/>
                  </a:lnTo>
                  <a:lnTo>
                    <a:pt x="1314290" y="1168969"/>
                  </a:lnTo>
                  <a:lnTo>
                    <a:pt x="1323307" y="1173755"/>
                  </a:lnTo>
                  <a:lnTo>
                    <a:pt x="1332325" y="1179603"/>
                  </a:lnTo>
                  <a:lnTo>
                    <a:pt x="1340812" y="1185452"/>
                  </a:lnTo>
                  <a:lnTo>
                    <a:pt x="1348768" y="1192896"/>
                  </a:lnTo>
                  <a:lnTo>
                    <a:pt x="1356194" y="1200871"/>
                  </a:lnTo>
                  <a:lnTo>
                    <a:pt x="1362560" y="1209379"/>
                  </a:lnTo>
                  <a:lnTo>
                    <a:pt x="1367864" y="1218417"/>
                  </a:lnTo>
                  <a:lnTo>
                    <a:pt x="1372638" y="1228520"/>
                  </a:lnTo>
                  <a:lnTo>
                    <a:pt x="1376351" y="1238090"/>
                  </a:lnTo>
                  <a:lnTo>
                    <a:pt x="1379534" y="1249256"/>
                  </a:lnTo>
                  <a:lnTo>
                    <a:pt x="1380595" y="1260422"/>
                  </a:lnTo>
                  <a:lnTo>
                    <a:pt x="1381125" y="1271056"/>
                  </a:lnTo>
                  <a:lnTo>
                    <a:pt x="1380595" y="1282753"/>
                  </a:lnTo>
                  <a:lnTo>
                    <a:pt x="1379534" y="1293919"/>
                  </a:lnTo>
                  <a:lnTo>
                    <a:pt x="1376351" y="1304021"/>
                  </a:lnTo>
                  <a:lnTo>
                    <a:pt x="1372638" y="1314655"/>
                  </a:lnTo>
                  <a:lnTo>
                    <a:pt x="1367864" y="1324225"/>
                  </a:lnTo>
                  <a:lnTo>
                    <a:pt x="1362560" y="1333796"/>
                  </a:lnTo>
                  <a:lnTo>
                    <a:pt x="1356194" y="1342303"/>
                  </a:lnTo>
                  <a:lnTo>
                    <a:pt x="1348768" y="1350279"/>
                  </a:lnTo>
                  <a:lnTo>
                    <a:pt x="1340812" y="1356659"/>
                  </a:lnTo>
                  <a:lnTo>
                    <a:pt x="1332325" y="1363571"/>
                  </a:lnTo>
                  <a:lnTo>
                    <a:pt x="1323307" y="1368888"/>
                  </a:lnTo>
                  <a:lnTo>
                    <a:pt x="1314290" y="1373142"/>
                  </a:lnTo>
                  <a:lnTo>
                    <a:pt x="1303681" y="1377927"/>
                  </a:lnTo>
                  <a:lnTo>
                    <a:pt x="1293602" y="1380054"/>
                  </a:lnTo>
                  <a:lnTo>
                    <a:pt x="1282463" y="1382181"/>
                  </a:lnTo>
                  <a:lnTo>
                    <a:pt x="1270794" y="1382712"/>
                  </a:lnTo>
                  <a:lnTo>
                    <a:pt x="1259654" y="1382181"/>
                  </a:lnTo>
                  <a:lnTo>
                    <a:pt x="1249046" y="1380054"/>
                  </a:lnTo>
                  <a:lnTo>
                    <a:pt x="1237906" y="1377927"/>
                  </a:lnTo>
                  <a:lnTo>
                    <a:pt x="1228358" y="1373142"/>
                  </a:lnTo>
                  <a:lnTo>
                    <a:pt x="1218280" y="1368888"/>
                  </a:lnTo>
                  <a:lnTo>
                    <a:pt x="1209263" y="1363571"/>
                  </a:lnTo>
                  <a:lnTo>
                    <a:pt x="1200775" y="1356659"/>
                  </a:lnTo>
                  <a:lnTo>
                    <a:pt x="1192819" y="1350279"/>
                  </a:lnTo>
                  <a:lnTo>
                    <a:pt x="1185393" y="1342303"/>
                  </a:lnTo>
                  <a:lnTo>
                    <a:pt x="1179027" y="1333796"/>
                  </a:lnTo>
                  <a:lnTo>
                    <a:pt x="1173723" y="1324225"/>
                  </a:lnTo>
                  <a:lnTo>
                    <a:pt x="1168949" y="1314655"/>
                  </a:lnTo>
                  <a:lnTo>
                    <a:pt x="1165236" y="1304021"/>
                  </a:lnTo>
                  <a:lnTo>
                    <a:pt x="1162053" y="1293919"/>
                  </a:lnTo>
                  <a:lnTo>
                    <a:pt x="1160993" y="1282753"/>
                  </a:lnTo>
                  <a:lnTo>
                    <a:pt x="1160462" y="1271056"/>
                  </a:lnTo>
                  <a:lnTo>
                    <a:pt x="1160993" y="1260422"/>
                  </a:lnTo>
                  <a:lnTo>
                    <a:pt x="1162053" y="1249256"/>
                  </a:lnTo>
                  <a:lnTo>
                    <a:pt x="1165236" y="1238090"/>
                  </a:lnTo>
                  <a:lnTo>
                    <a:pt x="1168949" y="1228520"/>
                  </a:lnTo>
                  <a:lnTo>
                    <a:pt x="1173723" y="1218417"/>
                  </a:lnTo>
                  <a:lnTo>
                    <a:pt x="1179027" y="1209379"/>
                  </a:lnTo>
                  <a:lnTo>
                    <a:pt x="1185393" y="1200871"/>
                  </a:lnTo>
                  <a:lnTo>
                    <a:pt x="1192819" y="1192896"/>
                  </a:lnTo>
                  <a:lnTo>
                    <a:pt x="1200775" y="1185452"/>
                  </a:lnTo>
                  <a:lnTo>
                    <a:pt x="1209263" y="1179603"/>
                  </a:lnTo>
                  <a:lnTo>
                    <a:pt x="1218280" y="1173755"/>
                  </a:lnTo>
                  <a:lnTo>
                    <a:pt x="1228358" y="1168969"/>
                  </a:lnTo>
                  <a:lnTo>
                    <a:pt x="1237906" y="1165248"/>
                  </a:lnTo>
                  <a:lnTo>
                    <a:pt x="1249046" y="1163121"/>
                  </a:lnTo>
                  <a:lnTo>
                    <a:pt x="1259654" y="1160994"/>
                  </a:lnTo>
                  <a:lnTo>
                    <a:pt x="1270794" y="1160462"/>
                  </a:lnTo>
                  <a:close/>
                  <a:moveTo>
                    <a:pt x="980017" y="1160462"/>
                  </a:moveTo>
                  <a:lnTo>
                    <a:pt x="991659" y="1160994"/>
                  </a:lnTo>
                  <a:lnTo>
                    <a:pt x="1002771" y="1163121"/>
                  </a:lnTo>
                  <a:lnTo>
                    <a:pt x="1012825" y="1165248"/>
                  </a:lnTo>
                  <a:lnTo>
                    <a:pt x="1023409" y="1168969"/>
                  </a:lnTo>
                  <a:lnTo>
                    <a:pt x="1032404" y="1173755"/>
                  </a:lnTo>
                  <a:lnTo>
                    <a:pt x="1041400" y="1179603"/>
                  </a:lnTo>
                  <a:lnTo>
                    <a:pt x="1050396" y="1185452"/>
                  </a:lnTo>
                  <a:lnTo>
                    <a:pt x="1058334" y="1192896"/>
                  </a:lnTo>
                  <a:lnTo>
                    <a:pt x="1065213" y="1200871"/>
                  </a:lnTo>
                  <a:lnTo>
                    <a:pt x="1071563" y="1209379"/>
                  </a:lnTo>
                  <a:lnTo>
                    <a:pt x="1076855" y="1218417"/>
                  </a:lnTo>
                  <a:lnTo>
                    <a:pt x="1081617" y="1228520"/>
                  </a:lnTo>
                  <a:lnTo>
                    <a:pt x="1085321" y="1238090"/>
                  </a:lnTo>
                  <a:lnTo>
                    <a:pt x="1088496" y="1249256"/>
                  </a:lnTo>
                  <a:lnTo>
                    <a:pt x="1089555" y="1260422"/>
                  </a:lnTo>
                  <a:lnTo>
                    <a:pt x="1090613" y="1271056"/>
                  </a:lnTo>
                  <a:lnTo>
                    <a:pt x="1089555" y="1282753"/>
                  </a:lnTo>
                  <a:lnTo>
                    <a:pt x="1088496" y="1293919"/>
                  </a:lnTo>
                  <a:lnTo>
                    <a:pt x="1085321" y="1304021"/>
                  </a:lnTo>
                  <a:lnTo>
                    <a:pt x="1081617" y="1314655"/>
                  </a:lnTo>
                  <a:lnTo>
                    <a:pt x="1076855" y="1324225"/>
                  </a:lnTo>
                  <a:lnTo>
                    <a:pt x="1071563" y="1333796"/>
                  </a:lnTo>
                  <a:lnTo>
                    <a:pt x="1065213" y="1342303"/>
                  </a:lnTo>
                  <a:lnTo>
                    <a:pt x="1058334" y="1350279"/>
                  </a:lnTo>
                  <a:lnTo>
                    <a:pt x="1050396" y="1356659"/>
                  </a:lnTo>
                  <a:lnTo>
                    <a:pt x="1041400" y="1363571"/>
                  </a:lnTo>
                  <a:lnTo>
                    <a:pt x="1032404" y="1368888"/>
                  </a:lnTo>
                  <a:lnTo>
                    <a:pt x="1023409" y="1373142"/>
                  </a:lnTo>
                  <a:lnTo>
                    <a:pt x="1012825" y="1377927"/>
                  </a:lnTo>
                  <a:lnTo>
                    <a:pt x="1002771" y="1380054"/>
                  </a:lnTo>
                  <a:lnTo>
                    <a:pt x="991659" y="1382181"/>
                  </a:lnTo>
                  <a:lnTo>
                    <a:pt x="980017" y="1382712"/>
                  </a:lnTo>
                  <a:lnTo>
                    <a:pt x="968375" y="1382181"/>
                  </a:lnTo>
                  <a:lnTo>
                    <a:pt x="957792" y="1380054"/>
                  </a:lnTo>
                  <a:lnTo>
                    <a:pt x="947208" y="1377927"/>
                  </a:lnTo>
                  <a:lnTo>
                    <a:pt x="937154" y="1373142"/>
                  </a:lnTo>
                  <a:lnTo>
                    <a:pt x="927629" y="1368888"/>
                  </a:lnTo>
                  <a:lnTo>
                    <a:pt x="918633" y="1363571"/>
                  </a:lnTo>
                  <a:lnTo>
                    <a:pt x="910167" y="1356659"/>
                  </a:lnTo>
                  <a:lnTo>
                    <a:pt x="902229" y="1350279"/>
                  </a:lnTo>
                  <a:lnTo>
                    <a:pt x="894821" y="1342303"/>
                  </a:lnTo>
                  <a:lnTo>
                    <a:pt x="889000" y="1333796"/>
                  </a:lnTo>
                  <a:lnTo>
                    <a:pt x="883179" y="1324225"/>
                  </a:lnTo>
                  <a:lnTo>
                    <a:pt x="878417" y="1314655"/>
                  </a:lnTo>
                  <a:lnTo>
                    <a:pt x="874712" y="1304021"/>
                  </a:lnTo>
                  <a:lnTo>
                    <a:pt x="872067" y="1293919"/>
                  </a:lnTo>
                  <a:lnTo>
                    <a:pt x="870479" y="1282753"/>
                  </a:lnTo>
                  <a:lnTo>
                    <a:pt x="869950" y="1271056"/>
                  </a:lnTo>
                  <a:lnTo>
                    <a:pt x="870479" y="1260422"/>
                  </a:lnTo>
                  <a:lnTo>
                    <a:pt x="872067" y="1249256"/>
                  </a:lnTo>
                  <a:lnTo>
                    <a:pt x="874712" y="1238090"/>
                  </a:lnTo>
                  <a:lnTo>
                    <a:pt x="878417" y="1228520"/>
                  </a:lnTo>
                  <a:lnTo>
                    <a:pt x="883179" y="1218417"/>
                  </a:lnTo>
                  <a:lnTo>
                    <a:pt x="889000" y="1209379"/>
                  </a:lnTo>
                  <a:lnTo>
                    <a:pt x="894821" y="1200871"/>
                  </a:lnTo>
                  <a:lnTo>
                    <a:pt x="902229" y="1192896"/>
                  </a:lnTo>
                  <a:lnTo>
                    <a:pt x="910167" y="1185452"/>
                  </a:lnTo>
                  <a:lnTo>
                    <a:pt x="918633" y="1179603"/>
                  </a:lnTo>
                  <a:lnTo>
                    <a:pt x="927629" y="1173755"/>
                  </a:lnTo>
                  <a:lnTo>
                    <a:pt x="937154" y="1168969"/>
                  </a:lnTo>
                  <a:lnTo>
                    <a:pt x="947208" y="1165248"/>
                  </a:lnTo>
                  <a:lnTo>
                    <a:pt x="957792" y="1163121"/>
                  </a:lnTo>
                  <a:lnTo>
                    <a:pt x="968375" y="1160994"/>
                  </a:lnTo>
                  <a:lnTo>
                    <a:pt x="980017" y="1160462"/>
                  </a:lnTo>
                  <a:close/>
                  <a:moveTo>
                    <a:pt x="690034" y="1160462"/>
                  </a:moveTo>
                  <a:lnTo>
                    <a:pt x="701146" y="1160994"/>
                  </a:lnTo>
                  <a:lnTo>
                    <a:pt x="712259" y="1163121"/>
                  </a:lnTo>
                  <a:lnTo>
                    <a:pt x="722842" y="1165248"/>
                  </a:lnTo>
                  <a:lnTo>
                    <a:pt x="732896" y="1168969"/>
                  </a:lnTo>
                  <a:lnTo>
                    <a:pt x="741892" y="1173755"/>
                  </a:lnTo>
                  <a:lnTo>
                    <a:pt x="751416" y="1179603"/>
                  </a:lnTo>
                  <a:lnTo>
                    <a:pt x="759883" y="1185452"/>
                  </a:lnTo>
                  <a:lnTo>
                    <a:pt x="767821" y="1192896"/>
                  </a:lnTo>
                  <a:lnTo>
                    <a:pt x="775229" y="1200871"/>
                  </a:lnTo>
                  <a:lnTo>
                    <a:pt x="781050" y="1209379"/>
                  </a:lnTo>
                  <a:lnTo>
                    <a:pt x="786342" y="1218417"/>
                  </a:lnTo>
                  <a:lnTo>
                    <a:pt x="791633" y="1228520"/>
                  </a:lnTo>
                  <a:lnTo>
                    <a:pt x="795337" y="1238090"/>
                  </a:lnTo>
                  <a:lnTo>
                    <a:pt x="797983" y="1249256"/>
                  </a:lnTo>
                  <a:lnTo>
                    <a:pt x="799571" y="1260422"/>
                  </a:lnTo>
                  <a:lnTo>
                    <a:pt x="800100" y="1271056"/>
                  </a:lnTo>
                  <a:lnTo>
                    <a:pt x="799571" y="1282753"/>
                  </a:lnTo>
                  <a:lnTo>
                    <a:pt x="797983" y="1293919"/>
                  </a:lnTo>
                  <a:lnTo>
                    <a:pt x="795337" y="1304021"/>
                  </a:lnTo>
                  <a:lnTo>
                    <a:pt x="791633" y="1314655"/>
                  </a:lnTo>
                  <a:lnTo>
                    <a:pt x="786342" y="1324225"/>
                  </a:lnTo>
                  <a:lnTo>
                    <a:pt x="781050" y="1333796"/>
                  </a:lnTo>
                  <a:lnTo>
                    <a:pt x="775229" y="1342303"/>
                  </a:lnTo>
                  <a:lnTo>
                    <a:pt x="767821" y="1350279"/>
                  </a:lnTo>
                  <a:lnTo>
                    <a:pt x="759883" y="1356659"/>
                  </a:lnTo>
                  <a:lnTo>
                    <a:pt x="751416" y="1363571"/>
                  </a:lnTo>
                  <a:lnTo>
                    <a:pt x="741892" y="1368888"/>
                  </a:lnTo>
                  <a:lnTo>
                    <a:pt x="732896" y="1373142"/>
                  </a:lnTo>
                  <a:lnTo>
                    <a:pt x="722842" y="1377927"/>
                  </a:lnTo>
                  <a:lnTo>
                    <a:pt x="712259" y="1380054"/>
                  </a:lnTo>
                  <a:lnTo>
                    <a:pt x="701146" y="1382181"/>
                  </a:lnTo>
                  <a:lnTo>
                    <a:pt x="690034" y="1382712"/>
                  </a:lnTo>
                  <a:lnTo>
                    <a:pt x="678392" y="1382181"/>
                  </a:lnTo>
                  <a:lnTo>
                    <a:pt x="667279" y="1380054"/>
                  </a:lnTo>
                  <a:lnTo>
                    <a:pt x="656696" y="1377927"/>
                  </a:lnTo>
                  <a:lnTo>
                    <a:pt x="646642" y="1373142"/>
                  </a:lnTo>
                  <a:lnTo>
                    <a:pt x="637646" y="1368888"/>
                  </a:lnTo>
                  <a:lnTo>
                    <a:pt x="628121" y="1363571"/>
                  </a:lnTo>
                  <a:lnTo>
                    <a:pt x="619654" y="1356659"/>
                  </a:lnTo>
                  <a:lnTo>
                    <a:pt x="611717" y="1350279"/>
                  </a:lnTo>
                  <a:lnTo>
                    <a:pt x="604308" y="1342303"/>
                  </a:lnTo>
                  <a:lnTo>
                    <a:pt x="598488" y="1333796"/>
                  </a:lnTo>
                  <a:lnTo>
                    <a:pt x="593196" y="1324225"/>
                  </a:lnTo>
                  <a:lnTo>
                    <a:pt x="587904" y="1314655"/>
                  </a:lnTo>
                  <a:lnTo>
                    <a:pt x="584729" y="1304021"/>
                  </a:lnTo>
                  <a:lnTo>
                    <a:pt x="581554" y="1293919"/>
                  </a:lnTo>
                  <a:lnTo>
                    <a:pt x="579967" y="1282753"/>
                  </a:lnTo>
                  <a:lnTo>
                    <a:pt x="579438" y="1271056"/>
                  </a:lnTo>
                  <a:lnTo>
                    <a:pt x="579967" y="1260422"/>
                  </a:lnTo>
                  <a:lnTo>
                    <a:pt x="581554" y="1249256"/>
                  </a:lnTo>
                  <a:lnTo>
                    <a:pt x="584729" y="1238090"/>
                  </a:lnTo>
                  <a:lnTo>
                    <a:pt x="587904" y="1228520"/>
                  </a:lnTo>
                  <a:lnTo>
                    <a:pt x="593196" y="1218417"/>
                  </a:lnTo>
                  <a:lnTo>
                    <a:pt x="598488" y="1209379"/>
                  </a:lnTo>
                  <a:lnTo>
                    <a:pt x="604308" y="1200871"/>
                  </a:lnTo>
                  <a:lnTo>
                    <a:pt x="611717" y="1192896"/>
                  </a:lnTo>
                  <a:lnTo>
                    <a:pt x="619654" y="1185452"/>
                  </a:lnTo>
                  <a:lnTo>
                    <a:pt x="628121" y="1179603"/>
                  </a:lnTo>
                  <a:lnTo>
                    <a:pt x="637646" y="1173755"/>
                  </a:lnTo>
                  <a:lnTo>
                    <a:pt x="646642" y="1168969"/>
                  </a:lnTo>
                  <a:lnTo>
                    <a:pt x="656696" y="1165248"/>
                  </a:lnTo>
                  <a:lnTo>
                    <a:pt x="667279" y="1163121"/>
                  </a:lnTo>
                  <a:lnTo>
                    <a:pt x="678392" y="1160994"/>
                  </a:lnTo>
                  <a:lnTo>
                    <a:pt x="690034" y="1160462"/>
                  </a:lnTo>
                  <a:close/>
                  <a:moveTo>
                    <a:pt x="400050" y="1160462"/>
                  </a:moveTo>
                  <a:lnTo>
                    <a:pt x="411636" y="1160994"/>
                  </a:lnTo>
                  <a:lnTo>
                    <a:pt x="422168" y="1163121"/>
                  </a:lnTo>
                  <a:lnTo>
                    <a:pt x="432701" y="1165248"/>
                  </a:lnTo>
                  <a:lnTo>
                    <a:pt x="442707" y="1168969"/>
                  </a:lnTo>
                  <a:lnTo>
                    <a:pt x="452186" y="1173755"/>
                  </a:lnTo>
                  <a:lnTo>
                    <a:pt x="461138" y="1179603"/>
                  </a:lnTo>
                  <a:lnTo>
                    <a:pt x="469564" y="1185452"/>
                  </a:lnTo>
                  <a:lnTo>
                    <a:pt x="477464" y="1192896"/>
                  </a:lnTo>
                  <a:lnTo>
                    <a:pt x="484836" y="1200871"/>
                  </a:lnTo>
                  <a:lnTo>
                    <a:pt x="490629" y="1209379"/>
                  </a:lnTo>
                  <a:lnTo>
                    <a:pt x="496422" y="1218417"/>
                  </a:lnTo>
                  <a:lnTo>
                    <a:pt x="501162" y="1228520"/>
                  </a:lnTo>
                  <a:lnTo>
                    <a:pt x="504848" y="1238090"/>
                  </a:lnTo>
                  <a:lnTo>
                    <a:pt x="508008" y="1249256"/>
                  </a:lnTo>
                  <a:lnTo>
                    <a:pt x="509061" y="1260422"/>
                  </a:lnTo>
                  <a:lnTo>
                    <a:pt x="509587" y="1271056"/>
                  </a:lnTo>
                  <a:lnTo>
                    <a:pt x="509061" y="1282753"/>
                  </a:lnTo>
                  <a:lnTo>
                    <a:pt x="508008" y="1293919"/>
                  </a:lnTo>
                  <a:lnTo>
                    <a:pt x="504848" y="1304021"/>
                  </a:lnTo>
                  <a:lnTo>
                    <a:pt x="501162" y="1314655"/>
                  </a:lnTo>
                  <a:lnTo>
                    <a:pt x="496422" y="1324225"/>
                  </a:lnTo>
                  <a:lnTo>
                    <a:pt x="490629" y="1333796"/>
                  </a:lnTo>
                  <a:lnTo>
                    <a:pt x="484836" y="1342303"/>
                  </a:lnTo>
                  <a:lnTo>
                    <a:pt x="477464" y="1350279"/>
                  </a:lnTo>
                  <a:lnTo>
                    <a:pt x="469564" y="1356659"/>
                  </a:lnTo>
                  <a:lnTo>
                    <a:pt x="461138" y="1363571"/>
                  </a:lnTo>
                  <a:lnTo>
                    <a:pt x="452186" y="1368888"/>
                  </a:lnTo>
                  <a:lnTo>
                    <a:pt x="442707" y="1373142"/>
                  </a:lnTo>
                  <a:lnTo>
                    <a:pt x="432701" y="1377927"/>
                  </a:lnTo>
                  <a:lnTo>
                    <a:pt x="422168" y="1380054"/>
                  </a:lnTo>
                  <a:lnTo>
                    <a:pt x="411636" y="1382181"/>
                  </a:lnTo>
                  <a:lnTo>
                    <a:pt x="400050" y="1382712"/>
                  </a:lnTo>
                  <a:lnTo>
                    <a:pt x="388464" y="1382181"/>
                  </a:lnTo>
                  <a:lnTo>
                    <a:pt x="377405" y="1380054"/>
                  </a:lnTo>
                  <a:lnTo>
                    <a:pt x="367399" y="1377927"/>
                  </a:lnTo>
                  <a:lnTo>
                    <a:pt x="356867" y="1373142"/>
                  </a:lnTo>
                  <a:lnTo>
                    <a:pt x="347914" y="1368888"/>
                  </a:lnTo>
                  <a:lnTo>
                    <a:pt x="338962" y="1363571"/>
                  </a:lnTo>
                  <a:lnTo>
                    <a:pt x="330009" y="1356659"/>
                  </a:lnTo>
                  <a:lnTo>
                    <a:pt x="322637" y="1350279"/>
                  </a:lnTo>
                  <a:lnTo>
                    <a:pt x="315264" y="1342303"/>
                  </a:lnTo>
                  <a:lnTo>
                    <a:pt x="308944" y="1333796"/>
                  </a:lnTo>
                  <a:lnTo>
                    <a:pt x="303678" y="1324225"/>
                  </a:lnTo>
                  <a:lnTo>
                    <a:pt x="298938" y="1314655"/>
                  </a:lnTo>
                  <a:lnTo>
                    <a:pt x="295252" y="1304021"/>
                  </a:lnTo>
                  <a:lnTo>
                    <a:pt x="292092" y="1293919"/>
                  </a:lnTo>
                  <a:lnTo>
                    <a:pt x="291039" y="1282753"/>
                  </a:lnTo>
                  <a:lnTo>
                    <a:pt x="290513" y="1271056"/>
                  </a:lnTo>
                  <a:lnTo>
                    <a:pt x="291039" y="1260422"/>
                  </a:lnTo>
                  <a:lnTo>
                    <a:pt x="292092" y="1249256"/>
                  </a:lnTo>
                  <a:lnTo>
                    <a:pt x="295252" y="1238090"/>
                  </a:lnTo>
                  <a:lnTo>
                    <a:pt x="298938" y="1228520"/>
                  </a:lnTo>
                  <a:lnTo>
                    <a:pt x="303678" y="1218417"/>
                  </a:lnTo>
                  <a:lnTo>
                    <a:pt x="308944" y="1209379"/>
                  </a:lnTo>
                  <a:lnTo>
                    <a:pt x="315264" y="1200871"/>
                  </a:lnTo>
                  <a:lnTo>
                    <a:pt x="322637" y="1192896"/>
                  </a:lnTo>
                  <a:lnTo>
                    <a:pt x="330009" y="1185452"/>
                  </a:lnTo>
                  <a:lnTo>
                    <a:pt x="338962" y="1179603"/>
                  </a:lnTo>
                  <a:lnTo>
                    <a:pt x="347914" y="1173755"/>
                  </a:lnTo>
                  <a:lnTo>
                    <a:pt x="356867" y="1168969"/>
                  </a:lnTo>
                  <a:lnTo>
                    <a:pt x="367399" y="1165248"/>
                  </a:lnTo>
                  <a:lnTo>
                    <a:pt x="377405" y="1163121"/>
                  </a:lnTo>
                  <a:lnTo>
                    <a:pt x="388464" y="1160994"/>
                  </a:lnTo>
                  <a:lnTo>
                    <a:pt x="400050" y="1160462"/>
                  </a:lnTo>
                  <a:close/>
                  <a:moveTo>
                    <a:pt x="109538" y="1160462"/>
                  </a:moveTo>
                  <a:lnTo>
                    <a:pt x="120597" y="1160994"/>
                  </a:lnTo>
                  <a:lnTo>
                    <a:pt x="131130" y="1163121"/>
                  </a:lnTo>
                  <a:lnTo>
                    <a:pt x="142189" y="1165248"/>
                  </a:lnTo>
                  <a:lnTo>
                    <a:pt x="152195" y="1168969"/>
                  </a:lnTo>
                  <a:lnTo>
                    <a:pt x="161674" y="1173755"/>
                  </a:lnTo>
                  <a:lnTo>
                    <a:pt x="170626" y="1179603"/>
                  </a:lnTo>
                  <a:lnTo>
                    <a:pt x="179052" y="1185452"/>
                  </a:lnTo>
                  <a:lnTo>
                    <a:pt x="186952" y="1192896"/>
                  </a:lnTo>
                  <a:lnTo>
                    <a:pt x="194325" y="1200871"/>
                  </a:lnTo>
                  <a:lnTo>
                    <a:pt x="200644" y="1209379"/>
                  </a:lnTo>
                  <a:lnTo>
                    <a:pt x="205910" y="1218417"/>
                  </a:lnTo>
                  <a:lnTo>
                    <a:pt x="210650" y="1228520"/>
                  </a:lnTo>
                  <a:lnTo>
                    <a:pt x="214336" y="1238090"/>
                  </a:lnTo>
                  <a:lnTo>
                    <a:pt x="217496" y="1249256"/>
                  </a:lnTo>
                  <a:lnTo>
                    <a:pt x="218549" y="1260422"/>
                  </a:lnTo>
                  <a:lnTo>
                    <a:pt x="219076" y="1271056"/>
                  </a:lnTo>
                  <a:lnTo>
                    <a:pt x="218549" y="1282753"/>
                  </a:lnTo>
                  <a:lnTo>
                    <a:pt x="217496" y="1293919"/>
                  </a:lnTo>
                  <a:lnTo>
                    <a:pt x="214336" y="1304021"/>
                  </a:lnTo>
                  <a:lnTo>
                    <a:pt x="210650" y="1314655"/>
                  </a:lnTo>
                  <a:lnTo>
                    <a:pt x="205910" y="1324225"/>
                  </a:lnTo>
                  <a:lnTo>
                    <a:pt x="200644" y="1333796"/>
                  </a:lnTo>
                  <a:lnTo>
                    <a:pt x="194325" y="1342303"/>
                  </a:lnTo>
                  <a:lnTo>
                    <a:pt x="186952" y="1350279"/>
                  </a:lnTo>
                  <a:lnTo>
                    <a:pt x="179052" y="1356659"/>
                  </a:lnTo>
                  <a:lnTo>
                    <a:pt x="170626" y="1363571"/>
                  </a:lnTo>
                  <a:lnTo>
                    <a:pt x="161674" y="1368888"/>
                  </a:lnTo>
                  <a:lnTo>
                    <a:pt x="152195" y="1373142"/>
                  </a:lnTo>
                  <a:lnTo>
                    <a:pt x="142189" y="1377927"/>
                  </a:lnTo>
                  <a:lnTo>
                    <a:pt x="131130" y="1380054"/>
                  </a:lnTo>
                  <a:lnTo>
                    <a:pt x="120597" y="1382181"/>
                  </a:lnTo>
                  <a:lnTo>
                    <a:pt x="109538" y="1382712"/>
                  </a:lnTo>
                  <a:lnTo>
                    <a:pt x="97952" y="1382181"/>
                  </a:lnTo>
                  <a:lnTo>
                    <a:pt x="86894" y="1380054"/>
                  </a:lnTo>
                  <a:lnTo>
                    <a:pt x="76887" y="1377927"/>
                  </a:lnTo>
                  <a:lnTo>
                    <a:pt x="66355" y="1373142"/>
                  </a:lnTo>
                  <a:lnTo>
                    <a:pt x="57402" y="1368888"/>
                  </a:lnTo>
                  <a:lnTo>
                    <a:pt x="48450" y="1363571"/>
                  </a:lnTo>
                  <a:lnTo>
                    <a:pt x="40024" y="1356659"/>
                  </a:lnTo>
                  <a:lnTo>
                    <a:pt x="32125" y="1350279"/>
                  </a:lnTo>
                  <a:lnTo>
                    <a:pt x="24752" y="1342303"/>
                  </a:lnTo>
                  <a:lnTo>
                    <a:pt x="18433" y="1333796"/>
                  </a:lnTo>
                  <a:lnTo>
                    <a:pt x="13166" y="1324225"/>
                  </a:lnTo>
                  <a:lnTo>
                    <a:pt x="8427" y="1314655"/>
                  </a:lnTo>
                  <a:lnTo>
                    <a:pt x="4740" y="1304021"/>
                  </a:lnTo>
                  <a:lnTo>
                    <a:pt x="1580" y="1293919"/>
                  </a:lnTo>
                  <a:lnTo>
                    <a:pt x="528" y="1282753"/>
                  </a:lnTo>
                  <a:lnTo>
                    <a:pt x="1" y="1271056"/>
                  </a:lnTo>
                  <a:lnTo>
                    <a:pt x="528" y="1260422"/>
                  </a:lnTo>
                  <a:lnTo>
                    <a:pt x="1580" y="1249256"/>
                  </a:lnTo>
                  <a:lnTo>
                    <a:pt x="4740" y="1238090"/>
                  </a:lnTo>
                  <a:lnTo>
                    <a:pt x="8427" y="1228520"/>
                  </a:lnTo>
                  <a:lnTo>
                    <a:pt x="13166" y="1218417"/>
                  </a:lnTo>
                  <a:lnTo>
                    <a:pt x="18433" y="1209379"/>
                  </a:lnTo>
                  <a:lnTo>
                    <a:pt x="24752" y="1200871"/>
                  </a:lnTo>
                  <a:lnTo>
                    <a:pt x="32125" y="1192896"/>
                  </a:lnTo>
                  <a:lnTo>
                    <a:pt x="40024" y="1185452"/>
                  </a:lnTo>
                  <a:lnTo>
                    <a:pt x="48450" y="1179603"/>
                  </a:lnTo>
                  <a:lnTo>
                    <a:pt x="57402" y="1173755"/>
                  </a:lnTo>
                  <a:lnTo>
                    <a:pt x="66355" y="1168969"/>
                  </a:lnTo>
                  <a:lnTo>
                    <a:pt x="76887" y="1165248"/>
                  </a:lnTo>
                  <a:lnTo>
                    <a:pt x="86894" y="1163121"/>
                  </a:lnTo>
                  <a:lnTo>
                    <a:pt x="97952" y="1160994"/>
                  </a:lnTo>
                  <a:lnTo>
                    <a:pt x="109538" y="1160462"/>
                  </a:lnTo>
                  <a:close/>
                  <a:moveTo>
                    <a:pt x="2142067" y="869950"/>
                  </a:moveTo>
                  <a:lnTo>
                    <a:pt x="2153709" y="870482"/>
                  </a:lnTo>
                  <a:lnTo>
                    <a:pt x="2164821" y="872609"/>
                  </a:lnTo>
                  <a:lnTo>
                    <a:pt x="2174875" y="874736"/>
                  </a:lnTo>
                  <a:lnTo>
                    <a:pt x="2185459" y="878457"/>
                  </a:lnTo>
                  <a:lnTo>
                    <a:pt x="2194984" y="883774"/>
                  </a:lnTo>
                  <a:lnTo>
                    <a:pt x="2204509" y="889091"/>
                  </a:lnTo>
                  <a:lnTo>
                    <a:pt x="2212446" y="894940"/>
                  </a:lnTo>
                  <a:lnTo>
                    <a:pt x="2220384" y="902384"/>
                  </a:lnTo>
                  <a:lnTo>
                    <a:pt x="2227263" y="910359"/>
                  </a:lnTo>
                  <a:lnTo>
                    <a:pt x="2234142" y="918867"/>
                  </a:lnTo>
                  <a:lnTo>
                    <a:pt x="2239434" y="928437"/>
                  </a:lnTo>
                  <a:lnTo>
                    <a:pt x="2243667" y="938008"/>
                  </a:lnTo>
                  <a:lnTo>
                    <a:pt x="2247371" y="947578"/>
                  </a:lnTo>
                  <a:lnTo>
                    <a:pt x="2250546" y="958744"/>
                  </a:lnTo>
                  <a:lnTo>
                    <a:pt x="2252663" y="969910"/>
                  </a:lnTo>
                  <a:lnTo>
                    <a:pt x="2252663" y="981075"/>
                  </a:lnTo>
                  <a:lnTo>
                    <a:pt x="2252663" y="992241"/>
                  </a:lnTo>
                  <a:lnTo>
                    <a:pt x="2250546" y="1003407"/>
                  </a:lnTo>
                  <a:lnTo>
                    <a:pt x="2247371" y="1014041"/>
                  </a:lnTo>
                  <a:lnTo>
                    <a:pt x="2243667" y="1024143"/>
                  </a:lnTo>
                  <a:lnTo>
                    <a:pt x="2239434" y="1034245"/>
                  </a:lnTo>
                  <a:lnTo>
                    <a:pt x="2234142" y="1043284"/>
                  </a:lnTo>
                  <a:lnTo>
                    <a:pt x="2227263" y="1051791"/>
                  </a:lnTo>
                  <a:lnTo>
                    <a:pt x="2220384" y="1059767"/>
                  </a:lnTo>
                  <a:lnTo>
                    <a:pt x="2212446" y="1066679"/>
                  </a:lnTo>
                  <a:lnTo>
                    <a:pt x="2204509" y="1073059"/>
                  </a:lnTo>
                  <a:lnTo>
                    <a:pt x="2194984" y="1078908"/>
                  </a:lnTo>
                  <a:lnTo>
                    <a:pt x="2185459" y="1083161"/>
                  </a:lnTo>
                  <a:lnTo>
                    <a:pt x="2174875" y="1086883"/>
                  </a:lnTo>
                  <a:lnTo>
                    <a:pt x="2164821" y="1089542"/>
                  </a:lnTo>
                  <a:lnTo>
                    <a:pt x="2153709" y="1091669"/>
                  </a:lnTo>
                  <a:lnTo>
                    <a:pt x="2142067" y="1092200"/>
                  </a:lnTo>
                  <a:lnTo>
                    <a:pt x="2131484" y="1091669"/>
                  </a:lnTo>
                  <a:lnTo>
                    <a:pt x="2120371" y="1089542"/>
                  </a:lnTo>
                  <a:lnTo>
                    <a:pt x="2109259" y="1086883"/>
                  </a:lnTo>
                  <a:lnTo>
                    <a:pt x="2099734" y="1083161"/>
                  </a:lnTo>
                  <a:lnTo>
                    <a:pt x="2089679" y="1078908"/>
                  </a:lnTo>
                  <a:lnTo>
                    <a:pt x="2080684" y="1073059"/>
                  </a:lnTo>
                  <a:lnTo>
                    <a:pt x="2072217" y="1066679"/>
                  </a:lnTo>
                  <a:lnTo>
                    <a:pt x="2064279" y="1059767"/>
                  </a:lnTo>
                  <a:lnTo>
                    <a:pt x="2056871" y="1051791"/>
                  </a:lnTo>
                  <a:lnTo>
                    <a:pt x="2051050" y="1043284"/>
                  </a:lnTo>
                  <a:lnTo>
                    <a:pt x="2045229" y="1034245"/>
                  </a:lnTo>
                  <a:lnTo>
                    <a:pt x="2040467" y="1024143"/>
                  </a:lnTo>
                  <a:lnTo>
                    <a:pt x="2036763" y="1014041"/>
                  </a:lnTo>
                  <a:lnTo>
                    <a:pt x="2034646" y="1003407"/>
                  </a:lnTo>
                  <a:lnTo>
                    <a:pt x="2032529" y="992241"/>
                  </a:lnTo>
                  <a:lnTo>
                    <a:pt x="2032000" y="981075"/>
                  </a:lnTo>
                  <a:lnTo>
                    <a:pt x="2032529" y="969910"/>
                  </a:lnTo>
                  <a:lnTo>
                    <a:pt x="2034646" y="958744"/>
                  </a:lnTo>
                  <a:lnTo>
                    <a:pt x="2036763" y="947578"/>
                  </a:lnTo>
                  <a:lnTo>
                    <a:pt x="2040467" y="938008"/>
                  </a:lnTo>
                  <a:lnTo>
                    <a:pt x="2045229" y="928437"/>
                  </a:lnTo>
                  <a:lnTo>
                    <a:pt x="2051050" y="918867"/>
                  </a:lnTo>
                  <a:lnTo>
                    <a:pt x="2056871" y="910359"/>
                  </a:lnTo>
                  <a:lnTo>
                    <a:pt x="2064279" y="902384"/>
                  </a:lnTo>
                  <a:lnTo>
                    <a:pt x="2072217" y="894940"/>
                  </a:lnTo>
                  <a:lnTo>
                    <a:pt x="2080684" y="889091"/>
                  </a:lnTo>
                  <a:lnTo>
                    <a:pt x="2089679" y="883774"/>
                  </a:lnTo>
                  <a:lnTo>
                    <a:pt x="2099734" y="878457"/>
                  </a:lnTo>
                  <a:lnTo>
                    <a:pt x="2109259" y="874736"/>
                  </a:lnTo>
                  <a:lnTo>
                    <a:pt x="2120371" y="872609"/>
                  </a:lnTo>
                  <a:lnTo>
                    <a:pt x="2131484" y="870482"/>
                  </a:lnTo>
                  <a:lnTo>
                    <a:pt x="2142067" y="869950"/>
                  </a:lnTo>
                  <a:close/>
                  <a:moveTo>
                    <a:pt x="1852083" y="869950"/>
                  </a:moveTo>
                  <a:lnTo>
                    <a:pt x="1863196" y="870482"/>
                  </a:lnTo>
                  <a:lnTo>
                    <a:pt x="1874308" y="872609"/>
                  </a:lnTo>
                  <a:lnTo>
                    <a:pt x="1884892" y="874736"/>
                  </a:lnTo>
                  <a:lnTo>
                    <a:pt x="1894946" y="878457"/>
                  </a:lnTo>
                  <a:lnTo>
                    <a:pt x="1905000" y="883774"/>
                  </a:lnTo>
                  <a:lnTo>
                    <a:pt x="1913996" y="889091"/>
                  </a:lnTo>
                  <a:lnTo>
                    <a:pt x="1921933" y="894940"/>
                  </a:lnTo>
                  <a:lnTo>
                    <a:pt x="1929871" y="902384"/>
                  </a:lnTo>
                  <a:lnTo>
                    <a:pt x="1937279" y="910359"/>
                  </a:lnTo>
                  <a:lnTo>
                    <a:pt x="1943100" y="918867"/>
                  </a:lnTo>
                  <a:lnTo>
                    <a:pt x="1949450" y="928437"/>
                  </a:lnTo>
                  <a:lnTo>
                    <a:pt x="1953683" y="938008"/>
                  </a:lnTo>
                  <a:lnTo>
                    <a:pt x="1957388" y="947578"/>
                  </a:lnTo>
                  <a:lnTo>
                    <a:pt x="1960033" y="958744"/>
                  </a:lnTo>
                  <a:lnTo>
                    <a:pt x="1961621" y="969910"/>
                  </a:lnTo>
                  <a:lnTo>
                    <a:pt x="1962150" y="981075"/>
                  </a:lnTo>
                  <a:lnTo>
                    <a:pt x="1961621" y="992241"/>
                  </a:lnTo>
                  <a:lnTo>
                    <a:pt x="1960033" y="1003407"/>
                  </a:lnTo>
                  <a:lnTo>
                    <a:pt x="1957388" y="1014041"/>
                  </a:lnTo>
                  <a:lnTo>
                    <a:pt x="1953683" y="1024143"/>
                  </a:lnTo>
                  <a:lnTo>
                    <a:pt x="1949450" y="1034245"/>
                  </a:lnTo>
                  <a:lnTo>
                    <a:pt x="1943100" y="1043284"/>
                  </a:lnTo>
                  <a:lnTo>
                    <a:pt x="1937279" y="1051791"/>
                  </a:lnTo>
                  <a:lnTo>
                    <a:pt x="1929871" y="1059767"/>
                  </a:lnTo>
                  <a:lnTo>
                    <a:pt x="1921933" y="1066679"/>
                  </a:lnTo>
                  <a:lnTo>
                    <a:pt x="1913996" y="1073059"/>
                  </a:lnTo>
                  <a:lnTo>
                    <a:pt x="1905000" y="1078908"/>
                  </a:lnTo>
                  <a:lnTo>
                    <a:pt x="1894946" y="1083161"/>
                  </a:lnTo>
                  <a:lnTo>
                    <a:pt x="1884892" y="1086883"/>
                  </a:lnTo>
                  <a:lnTo>
                    <a:pt x="1874308" y="1089542"/>
                  </a:lnTo>
                  <a:lnTo>
                    <a:pt x="1863196" y="1091669"/>
                  </a:lnTo>
                  <a:lnTo>
                    <a:pt x="1852083" y="1092200"/>
                  </a:lnTo>
                  <a:lnTo>
                    <a:pt x="1840971" y="1091669"/>
                  </a:lnTo>
                  <a:lnTo>
                    <a:pt x="1829858" y="1089542"/>
                  </a:lnTo>
                  <a:lnTo>
                    <a:pt x="1818746" y="1086883"/>
                  </a:lnTo>
                  <a:lnTo>
                    <a:pt x="1809221" y="1083161"/>
                  </a:lnTo>
                  <a:lnTo>
                    <a:pt x="1799696" y="1078908"/>
                  </a:lnTo>
                  <a:lnTo>
                    <a:pt x="1790171" y="1073059"/>
                  </a:lnTo>
                  <a:lnTo>
                    <a:pt x="1781704" y="1066679"/>
                  </a:lnTo>
                  <a:lnTo>
                    <a:pt x="1773766" y="1059767"/>
                  </a:lnTo>
                  <a:lnTo>
                    <a:pt x="1766887" y="1051791"/>
                  </a:lnTo>
                  <a:lnTo>
                    <a:pt x="1760537" y="1043284"/>
                  </a:lnTo>
                  <a:lnTo>
                    <a:pt x="1755245" y="1034245"/>
                  </a:lnTo>
                  <a:lnTo>
                    <a:pt x="1749954" y="1024143"/>
                  </a:lnTo>
                  <a:lnTo>
                    <a:pt x="1746779" y="1014041"/>
                  </a:lnTo>
                  <a:lnTo>
                    <a:pt x="1744133" y="1003407"/>
                  </a:lnTo>
                  <a:lnTo>
                    <a:pt x="1742545" y="992241"/>
                  </a:lnTo>
                  <a:lnTo>
                    <a:pt x="1741487" y="981075"/>
                  </a:lnTo>
                  <a:lnTo>
                    <a:pt x="1742545" y="969910"/>
                  </a:lnTo>
                  <a:lnTo>
                    <a:pt x="1744133" y="958744"/>
                  </a:lnTo>
                  <a:lnTo>
                    <a:pt x="1746779" y="947578"/>
                  </a:lnTo>
                  <a:lnTo>
                    <a:pt x="1749954" y="938008"/>
                  </a:lnTo>
                  <a:lnTo>
                    <a:pt x="1755245" y="928437"/>
                  </a:lnTo>
                  <a:lnTo>
                    <a:pt x="1760537" y="918867"/>
                  </a:lnTo>
                  <a:lnTo>
                    <a:pt x="1766887" y="910359"/>
                  </a:lnTo>
                  <a:lnTo>
                    <a:pt x="1773766" y="902384"/>
                  </a:lnTo>
                  <a:lnTo>
                    <a:pt x="1781704" y="894940"/>
                  </a:lnTo>
                  <a:lnTo>
                    <a:pt x="1790171" y="889091"/>
                  </a:lnTo>
                  <a:lnTo>
                    <a:pt x="1799696" y="883774"/>
                  </a:lnTo>
                  <a:lnTo>
                    <a:pt x="1809221" y="878457"/>
                  </a:lnTo>
                  <a:lnTo>
                    <a:pt x="1818746" y="874736"/>
                  </a:lnTo>
                  <a:lnTo>
                    <a:pt x="1829858" y="872609"/>
                  </a:lnTo>
                  <a:lnTo>
                    <a:pt x="1840971" y="870482"/>
                  </a:lnTo>
                  <a:lnTo>
                    <a:pt x="1852083" y="869950"/>
                  </a:lnTo>
                  <a:close/>
                  <a:moveTo>
                    <a:pt x="1561307" y="869950"/>
                  </a:moveTo>
                  <a:lnTo>
                    <a:pt x="1572976" y="870482"/>
                  </a:lnTo>
                  <a:lnTo>
                    <a:pt x="1583585" y="872609"/>
                  </a:lnTo>
                  <a:lnTo>
                    <a:pt x="1594194" y="874736"/>
                  </a:lnTo>
                  <a:lnTo>
                    <a:pt x="1604803" y="878457"/>
                  </a:lnTo>
                  <a:lnTo>
                    <a:pt x="1614351" y="883774"/>
                  </a:lnTo>
                  <a:lnTo>
                    <a:pt x="1622838" y="889091"/>
                  </a:lnTo>
                  <a:lnTo>
                    <a:pt x="1631325" y="894940"/>
                  </a:lnTo>
                  <a:lnTo>
                    <a:pt x="1639281" y="902384"/>
                  </a:lnTo>
                  <a:lnTo>
                    <a:pt x="1646707" y="910359"/>
                  </a:lnTo>
                  <a:lnTo>
                    <a:pt x="1652542" y="918867"/>
                  </a:lnTo>
                  <a:lnTo>
                    <a:pt x="1658908" y="928437"/>
                  </a:lnTo>
                  <a:lnTo>
                    <a:pt x="1663151" y="938008"/>
                  </a:lnTo>
                  <a:lnTo>
                    <a:pt x="1666864" y="947578"/>
                  </a:lnTo>
                  <a:lnTo>
                    <a:pt x="1670047" y="958744"/>
                  </a:lnTo>
                  <a:lnTo>
                    <a:pt x="1671108" y="969910"/>
                  </a:lnTo>
                  <a:lnTo>
                    <a:pt x="1671638" y="981075"/>
                  </a:lnTo>
                  <a:lnTo>
                    <a:pt x="1671108" y="992241"/>
                  </a:lnTo>
                  <a:lnTo>
                    <a:pt x="1670047" y="1003407"/>
                  </a:lnTo>
                  <a:lnTo>
                    <a:pt x="1666864" y="1014041"/>
                  </a:lnTo>
                  <a:lnTo>
                    <a:pt x="1663151" y="1024143"/>
                  </a:lnTo>
                  <a:lnTo>
                    <a:pt x="1658908" y="1034245"/>
                  </a:lnTo>
                  <a:lnTo>
                    <a:pt x="1652542" y="1043284"/>
                  </a:lnTo>
                  <a:lnTo>
                    <a:pt x="1646707" y="1051791"/>
                  </a:lnTo>
                  <a:lnTo>
                    <a:pt x="1639281" y="1059767"/>
                  </a:lnTo>
                  <a:lnTo>
                    <a:pt x="1631325" y="1066679"/>
                  </a:lnTo>
                  <a:lnTo>
                    <a:pt x="1622838" y="1073059"/>
                  </a:lnTo>
                  <a:lnTo>
                    <a:pt x="1614351" y="1078908"/>
                  </a:lnTo>
                  <a:lnTo>
                    <a:pt x="1604803" y="1083161"/>
                  </a:lnTo>
                  <a:lnTo>
                    <a:pt x="1594194" y="1086883"/>
                  </a:lnTo>
                  <a:lnTo>
                    <a:pt x="1583585" y="1089542"/>
                  </a:lnTo>
                  <a:lnTo>
                    <a:pt x="1572976" y="1091669"/>
                  </a:lnTo>
                  <a:lnTo>
                    <a:pt x="1561307" y="1092200"/>
                  </a:lnTo>
                  <a:lnTo>
                    <a:pt x="1550167" y="1091669"/>
                  </a:lnTo>
                  <a:lnTo>
                    <a:pt x="1539028" y="1089542"/>
                  </a:lnTo>
                  <a:lnTo>
                    <a:pt x="1528419" y="1086883"/>
                  </a:lnTo>
                  <a:lnTo>
                    <a:pt x="1518341" y="1083161"/>
                  </a:lnTo>
                  <a:lnTo>
                    <a:pt x="1508793" y="1078908"/>
                  </a:lnTo>
                  <a:lnTo>
                    <a:pt x="1499776" y="1073059"/>
                  </a:lnTo>
                  <a:lnTo>
                    <a:pt x="1491288" y="1066679"/>
                  </a:lnTo>
                  <a:lnTo>
                    <a:pt x="1483332" y="1059767"/>
                  </a:lnTo>
                  <a:lnTo>
                    <a:pt x="1475906" y="1051791"/>
                  </a:lnTo>
                  <a:lnTo>
                    <a:pt x="1469540" y="1043284"/>
                  </a:lnTo>
                  <a:lnTo>
                    <a:pt x="1464236" y="1034245"/>
                  </a:lnTo>
                  <a:lnTo>
                    <a:pt x="1459462" y="1024143"/>
                  </a:lnTo>
                  <a:lnTo>
                    <a:pt x="1455749" y="1014041"/>
                  </a:lnTo>
                  <a:lnTo>
                    <a:pt x="1453097" y="1003407"/>
                  </a:lnTo>
                  <a:lnTo>
                    <a:pt x="1451506" y="992241"/>
                  </a:lnTo>
                  <a:lnTo>
                    <a:pt x="1450975" y="981075"/>
                  </a:lnTo>
                  <a:lnTo>
                    <a:pt x="1451506" y="969910"/>
                  </a:lnTo>
                  <a:lnTo>
                    <a:pt x="1453097" y="958744"/>
                  </a:lnTo>
                  <a:lnTo>
                    <a:pt x="1455749" y="947578"/>
                  </a:lnTo>
                  <a:lnTo>
                    <a:pt x="1459462" y="938008"/>
                  </a:lnTo>
                  <a:lnTo>
                    <a:pt x="1464236" y="928437"/>
                  </a:lnTo>
                  <a:lnTo>
                    <a:pt x="1469540" y="918867"/>
                  </a:lnTo>
                  <a:lnTo>
                    <a:pt x="1475906" y="910359"/>
                  </a:lnTo>
                  <a:lnTo>
                    <a:pt x="1483332" y="902384"/>
                  </a:lnTo>
                  <a:lnTo>
                    <a:pt x="1491288" y="894940"/>
                  </a:lnTo>
                  <a:lnTo>
                    <a:pt x="1499776" y="889091"/>
                  </a:lnTo>
                  <a:lnTo>
                    <a:pt x="1508793" y="883774"/>
                  </a:lnTo>
                  <a:lnTo>
                    <a:pt x="1518341" y="878457"/>
                  </a:lnTo>
                  <a:lnTo>
                    <a:pt x="1528419" y="874736"/>
                  </a:lnTo>
                  <a:lnTo>
                    <a:pt x="1539028" y="872609"/>
                  </a:lnTo>
                  <a:lnTo>
                    <a:pt x="1550167" y="870482"/>
                  </a:lnTo>
                  <a:lnTo>
                    <a:pt x="1561307" y="869950"/>
                  </a:lnTo>
                  <a:close/>
                  <a:moveTo>
                    <a:pt x="1270794" y="869950"/>
                  </a:moveTo>
                  <a:lnTo>
                    <a:pt x="1282463" y="870482"/>
                  </a:lnTo>
                  <a:lnTo>
                    <a:pt x="1293602" y="872609"/>
                  </a:lnTo>
                  <a:lnTo>
                    <a:pt x="1303681" y="874736"/>
                  </a:lnTo>
                  <a:lnTo>
                    <a:pt x="1314290" y="878457"/>
                  </a:lnTo>
                  <a:lnTo>
                    <a:pt x="1323307" y="883774"/>
                  </a:lnTo>
                  <a:lnTo>
                    <a:pt x="1332325" y="889091"/>
                  </a:lnTo>
                  <a:lnTo>
                    <a:pt x="1340812" y="894940"/>
                  </a:lnTo>
                  <a:lnTo>
                    <a:pt x="1348768" y="902384"/>
                  </a:lnTo>
                  <a:lnTo>
                    <a:pt x="1356194" y="910359"/>
                  </a:lnTo>
                  <a:lnTo>
                    <a:pt x="1362560" y="918867"/>
                  </a:lnTo>
                  <a:lnTo>
                    <a:pt x="1367864" y="928437"/>
                  </a:lnTo>
                  <a:lnTo>
                    <a:pt x="1372638" y="938008"/>
                  </a:lnTo>
                  <a:lnTo>
                    <a:pt x="1376351" y="947578"/>
                  </a:lnTo>
                  <a:lnTo>
                    <a:pt x="1379534" y="958744"/>
                  </a:lnTo>
                  <a:lnTo>
                    <a:pt x="1380595" y="969910"/>
                  </a:lnTo>
                  <a:lnTo>
                    <a:pt x="1381125" y="981075"/>
                  </a:lnTo>
                  <a:lnTo>
                    <a:pt x="1380595" y="992241"/>
                  </a:lnTo>
                  <a:lnTo>
                    <a:pt x="1379534" y="1003407"/>
                  </a:lnTo>
                  <a:lnTo>
                    <a:pt x="1376351" y="1014041"/>
                  </a:lnTo>
                  <a:lnTo>
                    <a:pt x="1372638" y="1024143"/>
                  </a:lnTo>
                  <a:lnTo>
                    <a:pt x="1367864" y="1034245"/>
                  </a:lnTo>
                  <a:lnTo>
                    <a:pt x="1362560" y="1043284"/>
                  </a:lnTo>
                  <a:lnTo>
                    <a:pt x="1356194" y="1051791"/>
                  </a:lnTo>
                  <a:lnTo>
                    <a:pt x="1348768" y="1059767"/>
                  </a:lnTo>
                  <a:lnTo>
                    <a:pt x="1340812" y="1066679"/>
                  </a:lnTo>
                  <a:lnTo>
                    <a:pt x="1332325" y="1073059"/>
                  </a:lnTo>
                  <a:lnTo>
                    <a:pt x="1323307" y="1078908"/>
                  </a:lnTo>
                  <a:lnTo>
                    <a:pt x="1314290" y="1083161"/>
                  </a:lnTo>
                  <a:lnTo>
                    <a:pt x="1303681" y="1086883"/>
                  </a:lnTo>
                  <a:lnTo>
                    <a:pt x="1293602" y="1089542"/>
                  </a:lnTo>
                  <a:lnTo>
                    <a:pt x="1282463" y="1091669"/>
                  </a:lnTo>
                  <a:lnTo>
                    <a:pt x="1270794" y="1092200"/>
                  </a:lnTo>
                  <a:lnTo>
                    <a:pt x="1259654" y="1091669"/>
                  </a:lnTo>
                  <a:lnTo>
                    <a:pt x="1249046" y="1089542"/>
                  </a:lnTo>
                  <a:lnTo>
                    <a:pt x="1237906" y="1086883"/>
                  </a:lnTo>
                  <a:lnTo>
                    <a:pt x="1228358" y="1083161"/>
                  </a:lnTo>
                  <a:lnTo>
                    <a:pt x="1218280" y="1078908"/>
                  </a:lnTo>
                  <a:lnTo>
                    <a:pt x="1209263" y="1073059"/>
                  </a:lnTo>
                  <a:lnTo>
                    <a:pt x="1200775" y="1066679"/>
                  </a:lnTo>
                  <a:lnTo>
                    <a:pt x="1192819" y="1059767"/>
                  </a:lnTo>
                  <a:lnTo>
                    <a:pt x="1185393" y="1051791"/>
                  </a:lnTo>
                  <a:lnTo>
                    <a:pt x="1179027" y="1043284"/>
                  </a:lnTo>
                  <a:lnTo>
                    <a:pt x="1173723" y="1034245"/>
                  </a:lnTo>
                  <a:lnTo>
                    <a:pt x="1168949" y="1024143"/>
                  </a:lnTo>
                  <a:lnTo>
                    <a:pt x="1165236" y="1014041"/>
                  </a:lnTo>
                  <a:lnTo>
                    <a:pt x="1162053" y="1003407"/>
                  </a:lnTo>
                  <a:lnTo>
                    <a:pt x="1160993" y="992241"/>
                  </a:lnTo>
                  <a:lnTo>
                    <a:pt x="1160462" y="981075"/>
                  </a:lnTo>
                  <a:lnTo>
                    <a:pt x="1160993" y="969910"/>
                  </a:lnTo>
                  <a:lnTo>
                    <a:pt x="1162053" y="958744"/>
                  </a:lnTo>
                  <a:lnTo>
                    <a:pt x="1165236" y="947578"/>
                  </a:lnTo>
                  <a:lnTo>
                    <a:pt x="1168949" y="938008"/>
                  </a:lnTo>
                  <a:lnTo>
                    <a:pt x="1173723" y="928437"/>
                  </a:lnTo>
                  <a:lnTo>
                    <a:pt x="1179027" y="918867"/>
                  </a:lnTo>
                  <a:lnTo>
                    <a:pt x="1185393" y="910359"/>
                  </a:lnTo>
                  <a:lnTo>
                    <a:pt x="1192819" y="902384"/>
                  </a:lnTo>
                  <a:lnTo>
                    <a:pt x="1200775" y="894940"/>
                  </a:lnTo>
                  <a:lnTo>
                    <a:pt x="1209263" y="889091"/>
                  </a:lnTo>
                  <a:lnTo>
                    <a:pt x="1218280" y="883774"/>
                  </a:lnTo>
                  <a:lnTo>
                    <a:pt x="1228358" y="878457"/>
                  </a:lnTo>
                  <a:lnTo>
                    <a:pt x="1237906" y="874736"/>
                  </a:lnTo>
                  <a:lnTo>
                    <a:pt x="1249046" y="872609"/>
                  </a:lnTo>
                  <a:lnTo>
                    <a:pt x="1259654" y="870482"/>
                  </a:lnTo>
                  <a:lnTo>
                    <a:pt x="1270794" y="869950"/>
                  </a:lnTo>
                  <a:close/>
                  <a:moveTo>
                    <a:pt x="980017" y="869950"/>
                  </a:moveTo>
                  <a:lnTo>
                    <a:pt x="991659" y="870482"/>
                  </a:lnTo>
                  <a:lnTo>
                    <a:pt x="1002771" y="872609"/>
                  </a:lnTo>
                  <a:lnTo>
                    <a:pt x="1012825" y="874736"/>
                  </a:lnTo>
                  <a:lnTo>
                    <a:pt x="1023409" y="878457"/>
                  </a:lnTo>
                  <a:lnTo>
                    <a:pt x="1032404" y="883774"/>
                  </a:lnTo>
                  <a:lnTo>
                    <a:pt x="1041400" y="889091"/>
                  </a:lnTo>
                  <a:lnTo>
                    <a:pt x="1050396" y="894940"/>
                  </a:lnTo>
                  <a:lnTo>
                    <a:pt x="1058334" y="902384"/>
                  </a:lnTo>
                  <a:lnTo>
                    <a:pt x="1065213" y="910359"/>
                  </a:lnTo>
                  <a:lnTo>
                    <a:pt x="1071563" y="918867"/>
                  </a:lnTo>
                  <a:lnTo>
                    <a:pt x="1076855" y="928437"/>
                  </a:lnTo>
                  <a:lnTo>
                    <a:pt x="1081617" y="938008"/>
                  </a:lnTo>
                  <a:lnTo>
                    <a:pt x="1085321" y="947578"/>
                  </a:lnTo>
                  <a:lnTo>
                    <a:pt x="1088496" y="958744"/>
                  </a:lnTo>
                  <a:lnTo>
                    <a:pt x="1089555" y="969910"/>
                  </a:lnTo>
                  <a:lnTo>
                    <a:pt x="1090613" y="981075"/>
                  </a:lnTo>
                  <a:lnTo>
                    <a:pt x="1089555" y="992241"/>
                  </a:lnTo>
                  <a:lnTo>
                    <a:pt x="1088496" y="1003407"/>
                  </a:lnTo>
                  <a:lnTo>
                    <a:pt x="1085321" y="1014041"/>
                  </a:lnTo>
                  <a:lnTo>
                    <a:pt x="1081617" y="1024143"/>
                  </a:lnTo>
                  <a:lnTo>
                    <a:pt x="1076855" y="1034245"/>
                  </a:lnTo>
                  <a:lnTo>
                    <a:pt x="1071563" y="1043284"/>
                  </a:lnTo>
                  <a:lnTo>
                    <a:pt x="1065213" y="1051791"/>
                  </a:lnTo>
                  <a:lnTo>
                    <a:pt x="1058334" y="1059767"/>
                  </a:lnTo>
                  <a:lnTo>
                    <a:pt x="1050396" y="1066679"/>
                  </a:lnTo>
                  <a:lnTo>
                    <a:pt x="1041400" y="1073059"/>
                  </a:lnTo>
                  <a:lnTo>
                    <a:pt x="1032404" y="1078908"/>
                  </a:lnTo>
                  <a:lnTo>
                    <a:pt x="1023409" y="1083161"/>
                  </a:lnTo>
                  <a:lnTo>
                    <a:pt x="1012825" y="1086883"/>
                  </a:lnTo>
                  <a:lnTo>
                    <a:pt x="1002771" y="1089542"/>
                  </a:lnTo>
                  <a:lnTo>
                    <a:pt x="991659" y="1091669"/>
                  </a:lnTo>
                  <a:lnTo>
                    <a:pt x="980017" y="1092200"/>
                  </a:lnTo>
                  <a:lnTo>
                    <a:pt x="968375" y="1091669"/>
                  </a:lnTo>
                  <a:lnTo>
                    <a:pt x="957792" y="1089542"/>
                  </a:lnTo>
                  <a:lnTo>
                    <a:pt x="947208" y="1086883"/>
                  </a:lnTo>
                  <a:lnTo>
                    <a:pt x="937154" y="1083161"/>
                  </a:lnTo>
                  <a:lnTo>
                    <a:pt x="927629" y="1078908"/>
                  </a:lnTo>
                  <a:lnTo>
                    <a:pt x="918633" y="1073059"/>
                  </a:lnTo>
                  <a:lnTo>
                    <a:pt x="910167" y="1066679"/>
                  </a:lnTo>
                  <a:lnTo>
                    <a:pt x="902229" y="1059767"/>
                  </a:lnTo>
                  <a:lnTo>
                    <a:pt x="894821" y="1051791"/>
                  </a:lnTo>
                  <a:lnTo>
                    <a:pt x="889000" y="1043284"/>
                  </a:lnTo>
                  <a:lnTo>
                    <a:pt x="883179" y="1034245"/>
                  </a:lnTo>
                  <a:lnTo>
                    <a:pt x="878417" y="1024143"/>
                  </a:lnTo>
                  <a:lnTo>
                    <a:pt x="874712" y="1014041"/>
                  </a:lnTo>
                  <a:lnTo>
                    <a:pt x="872067" y="1003407"/>
                  </a:lnTo>
                  <a:lnTo>
                    <a:pt x="870479" y="992241"/>
                  </a:lnTo>
                  <a:lnTo>
                    <a:pt x="869950" y="981075"/>
                  </a:lnTo>
                  <a:lnTo>
                    <a:pt x="870479" y="969910"/>
                  </a:lnTo>
                  <a:lnTo>
                    <a:pt x="872067" y="958744"/>
                  </a:lnTo>
                  <a:lnTo>
                    <a:pt x="874712" y="947578"/>
                  </a:lnTo>
                  <a:lnTo>
                    <a:pt x="878417" y="938008"/>
                  </a:lnTo>
                  <a:lnTo>
                    <a:pt x="883179" y="928437"/>
                  </a:lnTo>
                  <a:lnTo>
                    <a:pt x="889000" y="918867"/>
                  </a:lnTo>
                  <a:lnTo>
                    <a:pt x="894821" y="910359"/>
                  </a:lnTo>
                  <a:lnTo>
                    <a:pt x="902229" y="902384"/>
                  </a:lnTo>
                  <a:lnTo>
                    <a:pt x="910167" y="894940"/>
                  </a:lnTo>
                  <a:lnTo>
                    <a:pt x="918633" y="889091"/>
                  </a:lnTo>
                  <a:lnTo>
                    <a:pt x="927629" y="883774"/>
                  </a:lnTo>
                  <a:lnTo>
                    <a:pt x="937154" y="878457"/>
                  </a:lnTo>
                  <a:lnTo>
                    <a:pt x="947208" y="874736"/>
                  </a:lnTo>
                  <a:lnTo>
                    <a:pt x="957792" y="872609"/>
                  </a:lnTo>
                  <a:lnTo>
                    <a:pt x="968375" y="870482"/>
                  </a:lnTo>
                  <a:lnTo>
                    <a:pt x="980017" y="869950"/>
                  </a:lnTo>
                  <a:close/>
                  <a:moveTo>
                    <a:pt x="690034" y="869950"/>
                  </a:moveTo>
                  <a:lnTo>
                    <a:pt x="701146" y="870482"/>
                  </a:lnTo>
                  <a:lnTo>
                    <a:pt x="712259" y="872609"/>
                  </a:lnTo>
                  <a:lnTo>
                    <a:pt x="722842" y="874736"/>
                  </a:lnTo>
                  <a:lnTo>
                    <a:pt x="732896" y="878457"/>
                  </a:lnTo>
                  <a:lnTo>
                    <a:pt x="741892" y="883774"/>
                  </a:lnTo>
                  <a:lnTo>
                    <a:pt x="751416" y="889091"/>
                  </a:lnTo>
                  <a:lnTo>
                    <a:pt x="759883" y="894940"/>
                  </a:lnTo>
                  <a:lnTo>
                    <a:pt x="767821" y="902384"/>
                  </a:lnTo>
                  <a:lnTo>
                    <a:pt x="775229" y="910359"/>
                  </a:lnTo>
                  <a:lnTo>
                    <a:pt x="781050" y="918867"/>
                  </a:lnTo>
                  <a:lnTo>
                    <a:pt x="786342" y="928437"/>
                  </a:lnTo>
                  <a:lnTo>
                    <a:pt x="791633" y="938008"/>
                  </a:lnTo>
                  <a:lnTo>
                    <a:pt x="795337" y="947578"/>
                  </a:lnTo>
                  <a:lnTo>
                    <a:pt x="797983" y="958744"/>
                  </a:lnTo>
                  <a:lnTo>
                    <a:pt x="799571" y="969910"/>
                  </a:lnTo>
                  <a:lnTo>
                    <a:pt x="800100" y="981075"/>
                  </a:lnTo>
                  <a:lnTo>
                    <a:pt x="799571" y="992241"/>
                  </a:lnTo>
                  <a:lnTo>
                    <a:pt x="797983" y="1003407"/>
                  </a:lnTo>
                  <a:lnTo>
                    <a:pt x="795337" y="1014041"/>
                  </a:lnTo>
                  <a:lnTo>
                    <a:pt x="791633" y="1024143"/>
                  </a:lnTo>
                  <a:lnTo>
                    <a:pt x="786342" y="1034245"/>
                  </a:lnTo>
                  <a:lnTo>
                    <a:pt x="781050" y="1043284"/>
                  </a:lnTo>
                  <a:lnTo>
                    <a:pt x="775229" y="1051791"/>
                  </a:lnTo>
                  <a:lnTo>
                    <a:pt x="767821" y="1059767"/>
                  </a:lnTo>
                  <a:lnTo>
                    <a:pt x="759883" y="1066679"/>
                  </a:lnTo>
                  <a:lnTo>
                    <a:pt x="751416" y="1073059"/>
                  </a:lnTo>
                  <a:lnTo>
                    <a:pt x="741892" y="1078908"/>
                  </a:lnTo>
                  <a:lnTo>
                    <a:pt x="732896" y="1083161"/>
                  </a:lnTo>
                  <a:lnTo>
                    <a:pt x="722842" y="1086883"/>
                  </a:lnTo>
                  <a:lnTo>
                    <a:pt x="712259" y="1089542"/>
                  </a:lnTo>
                  <a:lnTo>
                    <a:pt x="701146" y="1091669"/>
                  </a:lnTo>
                  <a:lnTo>
                    <a:pt x="690034" y="1092200"/>
                  </a:lnTo>
                  <a:lnTo>
                    <a:pt x="678392" y="1091669"/>
                  </a:lnTo>
                  <a:lnTo>
                    <a:pt x="667279" y="1089542"/>
                  </a:lnTo>
                  <a:lnTo>
                    <a:pt x="656696" y="1086883"/>
                  </a:lnTo>
                  <a:lnTo>
                    <a:pt x="646642" y="1083161"/>
                  </a:lnTo>
                  <a:lnTo>
                    <a:pt x="637646" y="1078908"/>
                  </a:lnTo>
                  <a:lnTo>
                    <a:pt x="628121" y="1073059"/>
                  </a:lnTo>
                  <a:lnTo>
                    <a:pt x="619654" y="1066679"/>
                  </a:lnTo>
                  <a:lnTo>
                    <a:pt x="611717" y="1059767"/>
                  </a:lnTo>
                  <a:lnTo>
                    <a:pt x="604308" y="1051791"/>
                  </a:lnTo>
                  <a:lnTo>
                    <a:pt x="598488" y="1043284"/>
                  </a:lnTo>
                  <a:lnTo>
                    <a:pt x="593196" y="1034245"/>
                  </a:lnTo>
                  <a:lnTo>
                    <a:pt x="587904" y="1024143"/>
                  </a:lnTo>
                  <a:lnTo>
                    <a:pt x="584729" y="1014041"/>
                  </a:lnTo>
                  <a:lnTo>
                    <a:pt x="581554" y="1003407"/>
                  </a:lnTo>
                  <a:lnTo>
                    <a:pt x="579967" y="992241"/>
                  </a:lnTo>
                  <a:lnTo>
                    <a:pt x="579438" y="981075"/>
                  </a:lnTo>
                  <a:lnTo>
                    <a:pt x="579967" y="969910"/>
                  </a:lnTo>
                  <a:lnTo>
                    <a:pt x="581554" y="958744"/>
                  </a:lnTo>
                  <a:lnTo>
                    <a:pt x="584729" y="947578"/>
                  </a:lnTo>
                  <a:lnTo>
                    <a:pt x="587904" y="938008"/>
                  </a:lnTo>
                  <a:lnTo>
                    <a:pt x="593196" y="928437"/>
                  </a:lnTo>
                  <a:lnTo>
                    <a:pt x="598488" y="918867"/>
                  </a:lnTo>
                  <a:lnTo>
                    <a:pt x="604308" y="910359"/>
                  </a:lnTo>
                  <a:lnTo>
                    <a:pt x="611717" y="902384"/>
                  </a:lnTo>
                  <a:lnTo>
                    <a:pt x="619654" y="894940"/>
                  </a:lnTo>
                  <a:lnTo>
                    <a:pt x="628121" y="889091"/>
                  </a:lnTo>
                  <a:lnTo>
                    <a:pt x="637646" y="883774"/>
                  </a:lnTo>
                  <a:lnTo>
                    <a:pt x="646642" y="878457"/>
                  </a:lnTo>
                  <a:lnTo>
                    <a:pt x="656696" y="874736"/>
                  </a:lnTo>
                  <a:lnTo>
                    <a:pt x="667279" y="872609"/>
                  </a:lnTo>
                  <a:lnTo>
                    <a:pt x="678392" y="870482"/>
                  </a:lnTo>
                  <a:lnTo>
                    <a:pt x="690034" y="869950"/>
                  </a:lnTo>
                  <a:close/>
                  <a:moveTo>
                    <a:pt x="400050" y="869950"/>
                  </a:moveTo>
                  <a:lnTo>
                    <a:pt x="411636" y="870482"/>
                  </a:lnTo>
                  <a:lnTo>
                    <a:pt x="422168" y="872609"/>
                  </a:lnTo>
                  <a:lnTo>
                    <a:pt x="432701" y="874736"/>
                  </a:lnTo>
                  <a:lnTo>
                    <a:pt x="442706" y="878457"/>
                  </a:lnTo>
                  <a:lnTo>
                    <a:pt x="452186" y="883774"/>
                  </a:lnTo>
                  <a:lnTo>
                    <a:pt x="461138" y="889091"/>
                  </a:lnTo>
                  <a:lnTo>
                    <a:pt x="469564" y="894940"/>
                  </a:lnTo>
                  <a:lnTo>
                    <a:pt x="477463" y="902384"/>
                  </a:lnTo>
                  <a:lnTo>
                    <a:pt x="484836" y="910359"/>
                  </a:lnTo>
                  <a:lnTo>
                    <a:pt x="490629" y="918867"/>
                  </a:lnTo>
                  <a:lnTo>
                    <a:pt x="496422" y="928437"/>
                  </a:lnTo>
                  <a:lnTo>
                    <a:pt x="501162" y="938008"/>
                  </a:lnTo>
                  <a:lnTo>
                    <a:pt x="504848" y="947578"/>
                  </a:lnTo>
                  <a:lnTo>
                    <a:pt x="508008" y="958744"/>
                  </a:lnTo>
                  <a:lnTo>
                    <a:pt x="509061" y="969910"/>
                  </a:lnTo>
                  <a:lnTo>
                    <a:pt x="509587" y="981075"/>
                  </a:lnTo>
                  <a:lnTo>
                    <a:pt x="509061" y="992241"/>
                  </a:lnTo>
                  <a:lnTo>
                    <a:pt x="508008" y="1003407"/>
                  </a:lnTo>
                  <a:lnTo>
                    <a:pt x="504848" y="1014041"/>
                  </a:lnTo>
                  <a:lnTo>
                    <a:pt x="501162" y="1024143"/>
                  </a:lnTo>
                  <a:lnTo>
                    <a:pt x="496422" y="1034245"/>
                  </a:lnTo>
                  <a:lnTo>
                    <a:pt x="490629" y="1043284"/>
                  </a:lnTo>
                  <a:lnTo>
                    <a:pt x="484836" y="1051791"/>
                  </a:lnTo>
                  <a:lnTo>
                    <a:pt x="477463" y="1059767"/>
                  </a:lnTo>
                  <a:lnTo>
                    <a:pt x="469564" y="1066679"/>
                  </a:lnTo>
                  <a:lnTo>
                    <a:pt x="461138" y="1073059"/>
                  </a:lnTo>
                  <a:lnTo>
                    <a:pt x="452186" y="1078908"/>
                  </a:lnTo>
                  <a:lnTo>
                    <a:pt x="442706" y="1083161"/>
                  </a:lnTo>
                  <a:lnTo>
                    <a:pt x="432701" y="1086883"/>
                  </a:lnTo>
                  <a:lnTo>
                    <a:pt x="422168" y="1089542"/>
                  </a:lnTo>
                  <a:lnTo>
                    <a:pt x="411636" y="1091669"/>
                  </a:lnTo>
                  <a:lnTo>
                    <a:pt x="400050" y="1092200"/>
                  </a:lnTo>
                  <a:lnTo>
                    <a:pt x="388464" y="1091669"/>
                  </a:lnTo>
                  <a:lnTo>
                    <a:pt x="377405" y="1089542"/>
                  </a:lnTo>
                  <a:lnTo>
                    <a:pt x="367399" y="1086883"/>
                  </a:lnTo>
                  <a:lnTo>
                    <a:pt x="356867" y="1083161"/>
                  </a:lnTo>
                  <a:lnTo>
                    <a:pt x="347914" y="1078908"/>
                  </a:lnTo>
                  <a:lnTo>
                    <a:pt x="338962" y="1073059"/>
                  </a:lnTo>
                  <a:lnTo>
                    <a:pt x="330009" y="1066679"/>
                  </a:lnTo>
                  <a:lnTo>
                    <a:pt x="322637" y="1059767"/>
                  </a:lnTo>
                  <a:lnTo>
                    <a:pt x="315264" y="1051791"/>
                  </a:lnTo>
                  <a:lnTo>
                    <a:pt x="308944" y="1043284"/>
                  </a:lnTo>
                  <a:lnTo>
                    <a:pt x="303678" y="1034245"/>
                  </a:lnTo>
                  <a:lnTo>
                    <a:pt x="298938" y="1024143"/>
                  </a:lnTo>
                  <a:lnTo>
                    <a:pt x="295252" y="1014041"/>
                  </a:lnTo>
                  <a:lnTo>
                    <a:pt x="292092" y="1003407"/>
                  </a:lnTo>
                  <a:lnTo>
                    <a:pt x="291039" y="992241"/>
                  </a:lnTo>
                  <a:lnTo>
                    <a:pt x="290512" y="981075"/>
                  </a:lnTo>
                  <a:lnTo>
                    <a:pt x="291039" y="969910"/>
                  </a:lnTo>
                  <a:lnTo>
                    <a:pt x="292092" y="958744"/>
                  </a:lnTo>
                  <a:lnTo>
                    <a:pt x="295252" y="947578"/>
                  </a:lnTo>
                  <a:lnTo>
                    <a:pt x="298938" y="938008"/>
                  </a:lnTo>
                  <a:lnTo>
                    <a:pt x="303678" y="928437"/>
                  </a:lnTo>
                  <a:lnTo>
                    <a:pt x="308944" y="918867"/>
                  </a:lnTo>
                  <a:lnTo>
                    <a:pt x="315264" y="910359"/>
                  </a:lnTo>
                  <a:lnTo>
                    <a:pt x="322637" y="902384"/>
                  </a:lnTo>
                  <a:lnTo>
                    <a:pt x="330009" y="894940"/>
                  </a:lnTo>
                  <a:lnTo>
                    <a:pt x="338962" y="889091"/>
                  </a:lnTo>
                  <a:lnTo>
                    <a:pt x="347914" y="883774"/>
                  </a:lnTo>
                  <a:lnTo>
                    <a:pt x="356867" y="878457"/>
                  </a:lnTo>
                  <a:lnTo>
                    <a:pt x="367399" y="874736"/>
                  </a:lnTo>
                  <a:lnTo>
                    <a:pt x="377405" y="872609"/>
                  </a:lnTo>
                  <a:lnTo>
                    <a:pt x="388464" y="870482"/>
                  </a:lnTo>
                  <a:lnTo>
                    <a:pt x="400050" y="869950"/>
                  </a:lnTo>
                  <a:close/>
                  <a:moveTo>
                    <a:pt x="109538" y="869950"/>
                  </a:moveTo>
                  <a:lnTo>
                    <a:pt x="120597" y="870482"/>
                  </a:lnTo>
                  <a:lnTo>
                    <a:pt x="131130" y="872609"/>
                  </a:lnTo>
                  <a:lnTo>
                    <a:pt x="142189" y="874736"/>
                  </a:lnTo>
                  <a:lnTo>
                    <a:pt x="152194" y="878457"/>
                  </a:lnTo>
                  <a:lnTo>
                    <a:pt x="161674" y="883774"/>
                  </a:lnTo>
                  <a:lnTo>
                    <a:pt x="170626" y="889091"/>
                  </a:lnTo>
                  <a:lnTo>
                    <a:pt x="179052" y="894940"/>
                  </a:lnTo>
                  <a:lnTo>
                    <a:pt x="186952" y="902384"/>
                  </a:lnTo>
                  <a:lnTo>
                    <a:pt x="194324" y="910359"/>
                  </a:lnTo>
                  <a:lnTo>
                    <a:pt x="200644" y="918867"/>
                  </a:lnTo>
                  <a:lnTo>
                    <a:pt x="205910" y="928437"/>
                  </a:lnTo>
                  <a:lnTo>
                    <a:pt x="210650" y="938008"/>
                  </a:lnTo>
                  <a:lnTo>
                    <a:pt x="214336" y="947578"/>
                  </a:lnTo>
                  <a:lnTo>
                    <a:pt x="217496" y="958744"/>
                  </a:lnTo>
                  <a:lnTo>
                    <a:pt x="218549" y="969910"/>
                  </a:lnTo>
                  <a:lnTo>
                    <a:pt x="219076" y="981075"/>
                  </a:lnTo>
                  <a:lnTo>
                    <a:pt x="218549" y="992241"/>
                  </a:lnTo>
                  <a:lnTo>
                    <a:pt x="217496" y="1003407"/>
                  </a:lnTo>
                  <a:lnTo>
                    <a:pt x="214336" y="1014041"/>
                  </a:lnTo>
                  <a:lnTo>
                    <a:pt x="210650" y="1024143"/>
                  </a:lnTo>
                  <a:lnTo>
                    <a:pt x="205910" y="1034245"/>
                  </a:lnTo>
                  <a:lnTo>
                    <a:pt x="200644" y="1043284"/>
                  </a:lnTo>
                  <a:lnTo>
                    <a:pt x="194324" y="1051791"/>
                  </a:lnTo>
                  <a:lnTo>
                    <a:pt x="186952" y="1059767"/>
                  </a:lnTo>
                  <a:lnTo>
                    <a:pt x="179052" y="1066679"/>
                  </a:lnTo>
                  <a:lnTo>
                    <a:pt x="170626" y="1073059"/>
                  </a:lnTo>
                  <a:lnTo>
                    <a:pt x="161674" y="1078908"/>
                  </a:lnTo>
                  <a:lnTo>
                    <a:pt x="152194" y="1083161"/>
                  </a:lnTo>
                  <a:lnTo>
                    <a:pt x="142189" y="1086883"/>
                  </a:lnTo>
                  <a:lnTo>
                    <a:pt x="131130" y="1089542"/>
                  </a:lnTo>
                  <a:lnTo>
                    <a:pt x="120597" y="1091669"/>
                  </a:lnTo>
                  <a:lnTo>
                    <a:pt x="109538" y="1092200"/>
                  </a:lnTo>
                  <a:lnTo>
                    <a:pt x="97952" y="1091669"/>
                  </a:lnTo>
                  <a:lnTo>
                    <a:pt x="86893" y="1089542"/>
                  </a:lnTo>
                  <a:lnTo>
                    <a:pt x="76887" y="1086883"/>
                  </a:lnTo>
                  <a:lnTo>
                    <a:pt x="66355" y="1083161"/>
                  </a:lnTo>
                  <a:lnTo>
                    <a:pt x="57402" y="1078908"/>
                  </a:lnTo>
                  <a:lnTo>
                    <a:pt x="48450" y="1073059"/>
                  </a:lnTo>
                  <a:lnTo>
                    <a:pt x="40024" y="1066679"/>
                  </a:lnTo>
                  <a:lnTo>
                    <a:pt x="32125" y="1059767"/>
                  </a:lnTo>
                  <a:lnTo>
                    <a:pt x="24752" y="1051791"/>
                  </a:lnTo>
                  <a:lnTo>
                    <a:pt x="18432" y="1043284"/>
                  </a:lnTo>
                  <a:lnTo>
                    <a:pt x="13166" y="1034245"/>
                  </a:lnTo>
                  <a:lnTo>
                    <a:pt x="8426" y="1024143"/>
                  </a:lnTo>
                  <a:lnTo>
                    <a:pt x="4740" y="1014041"/>
                  </a:lnTo>
                  <a:lnTo>
                    <a:pt x="1580" y="1003407"/>
                  </a:lnTo>
                  <a:lnTo>
                    <a:pt x="527" y="992241"/>
                  </a:lnTo>
                  <a:lnTo>
                    <a:pt x="1" y="981075"/>
                  </a:lnTo>
                  <a:lnTo>
                    <a:pt x="527" y="969910"/>
                  </a:lnTo>
                  <a:lnTo>
                    <a:pt x="1580" y="958744"/>
                  </a:lnTo>
                  <a:lnTo>
                    <a:pt x="4740" y="947578"/>
                  </a:lnTo>
                  <a:lnTo>
                    <a:pt x="8426" y="938008"/>
                  </a:lnTo>
                  <a:lnTo>
                    <a:pt x="13166" y="928437"/>
                  </a:lnTo>
                  <a:lnTo>
                    <a:pt x="18432" y="918867"/>
                  </a:lnTo>
                  <a:lnTo>
                    <a:pt x="24752" y="910359"/>
                  </a:lnTo>
                  <a:lnTo>
                    <a:pt x="32125" y="902384"/>
                  </a:lnTo>
                  <a:lnTo>
                    <a:pt x="40024" y="894940"/>
                  </a:lnTo>
                  <a:lnTo>
                    <a:pt x="48450" y="889091"/>
                  </a:lnTo>
                  <a:lnTo>
                    <a:pt x="57402" y="883774"/>
                  </a:lnTo>
                  <a:lnTo>
                    <a:pt x="66355" y="878457"/>
                  </a:lnTo>
                  <a:lnTo>
                    <a:pt x="76887" y="874736"/>
                  </a:lnTo>
                  <a:lnTo>
                    <a:pt x="86893" y="872609"/>
                  </a:lnTo>
                  <a:lnTo>
                    <a:pt x="97952" y="870482"/>
                  </a:lnTo>
                  <a:lnTo>
                    <a:pt x="109538" y="869950"/>
                  </a:lnTo>
                  <a:close/>
                  <a:moveTo>
                    <a:pt x="1852083" y="579437"/>
                  </a:moveTo>
                  <a:lnTo>
                    <a:pt x="1863196" y="580501"/>
                  </a:lnTo>
                  <a:lnTo>
                    <a:pt x="1874308" y="582096"/>
                  </a:lnTo>
                  <a:lnTo>
                    <a:pt x="1884892" y="584754"/>
                  </a:lnTo>
                  <a:lnTo>
                    <a:pt x="1894946" y="588476"/>
                  </a:lnTo>
                  <a:lnTo>
                    <a:pt x="1905000" y="593261"/>
                  </a:lnTo>
                  <a:lnTo>
                    <a:pt x="1913996" y="598578"/>
                  </a:lnTo>
                  <a:lnTo>
                    <a:pt x="1921933" y="604959"/>
                  </a:lnTo>
                  <a:lnTo>
                    <a:pt x="1929871" y="611871"/>
                  </a:lnTo>
                  <a:lnTo>
                    <a:pt x="1937279" y="619846"/>
                  </a:lnTo>
                  <a:lnTo>
                    <a:pt x="1943100" y="628354"/>
                  </a:lnTo>
                  <a:lnTo>
                    <a:pt x="1949450" y="637924"/>
                  </a:lnTo>
                  <a:lnTo>
                    <a:pt x="1953683" y="647495"/>
                  </a:lnTo>
                  <a:lnTo>
                    <a:pt x="1957388" y="657597"/>
                  </a:lnTo>
                  <a:lnTo>
                    <a:pt x="1960033" y="668231"/>
                  </a:lnTo>
                  <a:lnTo>
                    <a:pt x="1961621" y="679397"/>
                  </a:lnTo>
                  <a:lnTo>
                    <a:pt x="1962150" y="690562"/>
                  </a:lnTo>
                  <a:lnTo>
                    <a:pt x="1961621" y="702260"/>
                  </a:lnTo>
                  <a:lnTo>
                    <a:pt x="1960033" y="712894"/>
                  </a:lnTo>
                  <a:lnTo>
                    <a:pt x="1957388" y="723528"/>
                  </a:lnTo>
                  <a:lnTo>
                    <a:pt x="1953683" y="733630"/>
                  </a:lnTo>
                  <a:lnTo>
                    <a:pt x="1949450" y="743732"/>
                  </a:lnTo>
                  <a:lnTo>
                    <a:pt x="1943100" y="752771"/>
                  </a:lnTo>
                  <a:lnTo>
                    <a:pt x="1937279" y="761278"/>
                  </a:lnTo>
                  <a:lnTo>
                    <a:pt x="1929871" y="768722"/>
                  </a:lnTo>
                  <a:lnTo>
                    <a:pt x="1921933" y="776166"/>
                  </a:lnTo>
                  <a:lnTo>
                    <a:pt x="1913996" y="782546"/>
                  </a:lnTo>
                  <a:lnTo>
                    <a:pt x="1905000" y="788395"/>
                  </a:lnTo>
                  <a:lnTo>
                    <a:pt x="1894946" y="792648"/>
                  </a:lnTo>
                  <a:lnTo>
                    <a:pt x="1884892" y="796370"/>
                  </a:lnTo>
                  <a:lnTo>
                    <a:pt x="1874308" y="799029"/>
                  </a:lnTo>
                  <a:lnTo>
                    <a:pt x="1863196" y="801156"/>
                  </a:lnTo>
                  <a:lnTo>
                    <a:pt x="1852083" y="801687"/>
                  </a:lnTo>
                  <a:lnTo>
                    <a:pt x="1840971" y="801156"/>
                  </a:lnTo>
                  <a:lnTo>
                    <a:pt x="1829858" y="799029"/>
                  </a:lnTo>
                  <a:lnTo>
                    <a:pt x="1818746" y="796370"/>
                  </a:lnTo>
                  <a:lnTo>
                    <a:pt x="1809221" y="792648"/>
                  </a:lnTo>
                  <a:lnTo>
                    <a:pt x="1799696" y="788395"/>
                  </a:lnTo>
                  <a:lnTo>
                    <a:pt x="1790171" y="782546"/>
                  </a:lnTo>
                  <a:lnTo>
                    <a:pt x="1781704" y="776166"/>
                  </a:lnTo>
                  <a:lnTo>
                    <a:pt x="1773766" y="768722"/>
                  </a:lnTo>
                  <a:lnTo>
                    <a:pt x="1766887" y="761278"/>
                  </a:lnTo>
                  <a:lnTo>
                    <a:pt x="1760537" y="752771"/>
                  </a:lnTo>
                  <a:lnTo>
                    <a:pt x="1755245" y="743732"/>
                  </a:lnTo>
                  <a:lnTo>
                    <a:pt x="1749954" y="733630"/>
                  </a:lnTo>
                  <a:lnTo>
                    <a:pt x="1746779" y="723528"/>
                  </a:lnTo>
                  <a:lnTo>
                    <a:pt x="1744133" y="712894"/>
                  </a:lnTo>
                  <a:lnTo>
                    <a:pt x="1742545" y="702260"/>
                  </a:lnTo>
                  <a:lnTo>
                    <a:pt x="1741487" y="690562"/>
                  </a:lnTo>
                  <a:lnTo>
                    <a:pt x="1742545" y="679397"/>
                  </a:lnTo>
                  <a:lnTo>
                    <a:pt x="1744133" y="668231"/>
                  </a:lnTo>
                  <a:lnTo>
                    <a:pt x="1746779" y="657597"/>
                  </a:lnTo>
                  <a:lnTo>
                    <a:pt x="1749954" y="647495"/>
                  </a:lnTo>
                  <a:lnTo>
                    <a:pt x="1755245" y="637924"/>
                  </a:lnTo>
                  <a:lnTo>
                    <a:pt x="1760537" y="628354"/>
                  </a:lnTo>
                  <a:lnTo>
                    <a:pt x="1766887" y="619846"/>
                  </a:lnTo>
                  <a:lnTo>
                    <a:pt x="1773766" y="611871"/>
                  </a:lnTo>
                  <a:lnTo>
                    <a:pt x="1781704" y="604959"/>
                  </a:lnTo>
                  <a:lnTo>
                    <a:pt x="1790171" y="598578"/>
                  </a:lnTo>
                  <a:lnTo>
                    <a:pt x="1799696" y="593261"/>
                  </a:lnTo>
                  <a:lnTo>
                    <a:pt x="1809221" y="588476"/>
                  </a:lnTo>
                  <a:lnTo>
                    <a:pt x="1818746" y="584754"/>
                  </a:lnTo>
                  <a:lnTo>
                    <a:pt x="1829858" y="582096"/>
                  </a:lnTo>
                  <a:lnTo>
                    <a:pt x="1840971" y="580501"/>
                  </a:lnTo>
                  <a:lnTo>
                    <a:pt x="1852083" y="579437"/>
                  </a:lnTo>
                  <a:close/>
                  <a:moveTo>
                    <a:pt x="1561307" y="579437"/>
                  </a:moveTo>
                  <a:lnTo>
                    <a:pt x="1572976" y="580501"/>
                  </a:lnTo>
                  <a:lnTo>
                    <a:pt x="1583585" y="582096"/>
                  </a:lnTo>
                  <a:lnTo>
                    <a:pt x="1594194" y="584754"/>
                  </a:lnTo>
                  <a:lnTo>
                    <a:pt x="1604803" y="588476"/>
                  </a:lnTo>
                  <a:lnTo>
                    <a:pt x="1614351" y="593261"/>
                  </a:lnTo>
                  <a:lnTo>
                    <a:pt x="1622838" y="598578"/>
                  </a:lnTo>
                  <a:lnTo>
                    <a:pt x="1631325" y="604959"/>
                  </a:lnTo>
                  <a:lnTo>
                    <a:pt x="1639281" y="611871"/>
                  </a:lnTo>
                  <a:lnTo>
                    <a:pt x="1646707" y="619846"/>
                  </a:lnTo>
                  <a:lnTo>
                    <a:pt x="1652542" y="628354"/>
                  </a:lnTo>
                  <a:lnTo>
                    <a:pt x="1658908" y="637924"/>
                  </a:lnTo>
                  <a:lnTo>
                    <a:pt x="1663151" y="647495"/>
                  </a:lnTo>
                  <a:lnTo>
                    <a:pt x="1666864" y="657597"/>
                  </a:lnTo>
                  <a:lnTo>
                    <a:pt x="1670047" y="668231"/>
                  </a:lnTo>
                  <a:lnTo>
                    <a:pt x="1671108" y="679397"/>
                  </a:lnTo>
                  <a:lnTo>
                    <a:pt x="1671638" y="690562"/>
                  </a:lnTo>
                  <a:lnTo>
                    <a:pt x="1671108" y="702260"/>
                  </a:lnTo>
                  <a:lnTo>
                    <a:pt x="1670047" y="712894"/>
                  </a:lnTo>
                  <a:lnTo>
                    <a:pt x="1666864" y="723528"/>
                  </a:lnTo>
                  <a:lnTo>
                    <a:pt x="1663151" y="733630"/>
                  </a:lnTo>
                  <a:lnTo>
                    <a:pt x="1658908" y="743732"/>
                  </a:lnTo>
                  <a:lnTo>
                    <a:pt x="1652542" y="752771"/>
                  </a:lnTo>
                  <a:lnTo>
                    <a:pt x="1646707" y="761278"/>
                  </a:lnTo>
                  <a:lnTo>
                    <a:pt x="1639281" y="768722"/>
                  </a:lnTo>
                  <a:lnTo>
                    <a:pt x="1631325" y="776166"/>
                  </a:lnTo>
                  <a:lnTo>
                    <a:pt x="1622838" y="782546"/>
                  </a:lnTo>
                  <a:lnTo>
                    <a:pt x="1614351" y="788395"/>
                  </a:lnTo>
                  <a:lnTo>
                    <a:pt x="1604803" y="792648"/>
                  </a:lnTo>
                  <a:lnTo>
                    <a:pt x="1594194" y="796370"/>
                  </a:lnTo>
                  <a:lnTo>
                    <a:pt x="1583585" y="799029"/>
                  </a:lnTo>
                  <a:lnTo>
                    <a:pt x="1572976" y="801156"/>
                  </a:lnTo>
                  <a:lnTo>
                    <a:pt x="1561307" y="801687"/>
                  </a:lnTo>
                  <a:lnTo>
                    <a:pt x="1550167" y="801156"/>
                  </a:lnTo>
                  <a:lnTo>
                    <a:pt x="1539028" y="799029"/>
                  </a:lnTo>
                  <a:lnTo>
                    <a:pt x="1528419" y="796370"/>
                  </a:lnTo>
                  <a:lnTo>
                    <a:pt x="1518341" y="792648"/>
                  </a:lnTo>
                  <a:lnTo>
                    <a:pt x="1508793" y="788395"/>
                  </a:lnTo>
                  <a:lnTo>
                    <a:pt x="1499776" y="782546"/>
                  </a:lnTo>
                  <a:lnTo>
                    <a:pt x="1491288" y="776166"/>
                  </a:lnTo>
                  <a:lnTo>
                    <a:pt x="1483332" y="768722"/>
                  </a:lnTo>
                  <a:lnTo>
                    <a:pt x="1475906" y="761278"/>
                  </a:lnTo>
                  <a:lnTo>
                    <a:pt x="1469540" y="752771"/>
                  </a:lnTo>
                  <a:lnTo>
                    <a:pt x="1464236" y="743732"/>
                  </a:lnTo>
                  <a:lnTo>
                    <a:pt x="1459462" y="733630"/>
                  </a:lnTo>
                  <a:lnTo>
                    <a:pt x="1455749" y="723528"/>
                  </a:lnTo>
                  <a:lnTo>
                    <a:pt x="1453097" y="712894"/>
                  </a:lnTo>
                  <a:lnTo>
                    <a:pt x="1451506" y="702260"/>
                  </a:lnTo>
                  <a:lnTo>
                    <a:pt x="1450975" y="690562"/>
                  </a:lnTo>
                  <a:lnTo>
                    <a:pt x="1451506" y="679397"/>
                  </a:lnTo>
                  <a:lnTo>
                    <a:pt x="1453097" y="668231"/>
                  </a:lnTo>
                  <a:lnTo>
                    <a:pt x="1455749" y="657597"/>
                  </a:lnTo>
                  <a:lnTo>
                    <a:pt x="1459462" y="647495"/>
                  </a:lnTo>
                  <a:lnTo>
                    <a:pt x="1464236" y="637924"/>
                  </a:lnTo>
                  <a:lnTo>
                    <a:pt x="1469540" y="628354"/>
                  </a:lnTo>
                  <a:lnTo>
                    <a:pt x="1475906" y="619846"/>
                  </a:lnTo>
                  <a:lnTo>
                    <a:pt x="1483332" y="611871"/>
                  </a:lnTo>
                  <a:lnTo>
                    <a:pt x="1491288" y="604959"/>
                  </a:lnTo>
                  <a:lnTo>
                    <a:pt x="1499776" y="598578"/>
                  </a:lnTo>
                  <a:lnTo>
                    <a:pt x="1508793" y="593261"/>
                  </a:lnTo>
                  <a:lnTo>
                    <a:pt x="1518341" y="588476"/>
                  </a:lnTo>
                  <a:lnTo>
                    <a:pt x="1528419" y="584754"/>
                  </a:lnTo>
                  <a:lnTo>
                    <a:pt x="1539028" y="582096"/>
                  </a:lnTo>
                  <a:lnTo>
                    <a:pt x="1550167" y="580501"/>
                  </a:lnTo>
                  <a:lnTo>
                    <a:pt x="1561307" y="579437"/>
                  </a:lnTo>
                  <a:close/>
                  <a:moveTo>
                    <a:pt x="1270794" y="579437"/>
                  </a:moveTo>
                  <a:lnTo>
                    <a:pt x="1282463" y="580501"/>
                  </a:lnTo>
                  <a:lnTo>
                    <a:pt x="1293602" y="582096"/>
                  </a:lnTo>
                  <a:lnTo>
                    <a:pt x="1303681" y="584754"/>
                  </a:lnTo>
                  <a:lnTo>
                    <a:pt x="1314290" y="588476"/>
                  </a:lnTo>
                  <a:lnTo>
                    <a:pt x="1323307" y="593261"/>
                  </a:lnTo>
                  <a:lnTo>
                    <a:pt x="1332325" y="598578"/>
                  </a:lnTo>
                  <a:lnTo>
                    <a:pt x="1340812" y="604959"/>
                  </a:lnTo>
                  <a:lnTo>
                    <a:pt x="1348768" y="611871"/>
                  </a:lnTo>
                  <a:lnTo>
                    <a:pt x="1356194" y="619846"/>
                  </a:lnTo>
                  <a:lnTo>
                    <a:pt x="1362560" y="628354"/>
                  </a:lnTo>
                  <a:lnTo>
                    <a:pt x="1367864" y="637924"/>
                  </a:lnTo>
                  <a:lnTo>
                    <a:pt x="1372638" y="647495"/>
                  </a:lnTo>
                  <a:lnTo>
                    <a:pt x="1376351" y="657597"/>
                  </a:lnTo>
                  <a:lnTo>
                    <a:pt x="1379534" y="668231"/>
                  </a:lnTo>
                  <a:lnTo>
                    <a:pt x="1380595" y="679397"/>
                  </a:lnTo>
                  <a:lnTo>
                    <a:pt x="1381125" y="690562"/>
                  </a:lnTo>
                  <a:lnTo>
                    <a:pt x="1380595" y="702260"/>
                  </a:lnTo>
                  <a:lnTo>
                    <a:pt x="1379534" y="712894"/>
                  </a:lnTo>
                  <a:lnTo>
                    <a:pt x="1376351" y="723528"/>
                  </a:lnTo>
                  <a:lnTo>
                    <a:pt x="1372638" y="733630"/>
                  </a:lnTo>
                  <a:lnTo>
                    <a:pt x="1367864" y="743732"/>
                  </a:lnTo>
                  <a:lnTo>
                    <a:pt x="1362560" y="752771"/>
                  </a:lnTo>
                  <a:lnTo>
                    <a:pt x="1356194" y="761278"/>
                  </a:lnTo>
                  <a:lnTo>
                    <a:pt x="1348768" y="768722"/>
                  </a:lnTo>
                  <a:lnTo>
                    <a:pt x="1340812" y="776166"/>
                  </a:lnTo>
                  <a:lnTo>
                    <a:pt x="1332325" y="782546"/>
                  </a:lnTo>
                  <a:lnTo>
                    <a:pt x="1323307" y="788395"/>
                  </a:lnTo>
                  <a:lnTo>
                    <a:pt x="1314290" y="792648"/>
                  </a:lnTo>
                  <a:lnTo>
                    <a:pt x="1303681" y="796370"/>
                  </a:lnTo>
                  <a:lnTo>
                    <a:pt x="1293602" y="799029"/>
                  </a:lnTo>
                  <a:lnTo>
                    <a:pt x="1282463" y="801156"/>
                  </a:lnTo>
                  <a:lnTo>
                    <a:pt x="1270794" y="801687"/>
                  </a:lnTo>
                  <a:lnTo>
                    <a:pt x="1259654" y="801156"/>
                  </a:lnTo>
                  <a:lnTo>
                    <a:pt x="1249046" y="799029"/>
                  </a:lnTo>
                  <a:lnTo>
                    <a:pt x="1237906" y="796370"/>
                  </a:lnTo>
                  <a:lnTo>
                    <a:pt x="1228358" y="792648"/>
                  </a:lnTo>
                  <a:lnTo>
                    <a:pt x="1218280" y="788395"/>
                  </a:lnTo>
                  <a:lnTo>
                    <a:pt x="1209263" y="782546"/>
                  </a:lnTo>
                  <a:lnTo>
                    <a:pt x="1200775" y="776166"/>
                  </a:lnTo>
                  <a:lnTo>
                    <a:pt x="1192819" y="768722"/>
                  </a:lnTo>
                  <a:lnTo>
                    <a:pt x="1185393" y="761278"/>
                  </a:lnTo>
                  <a:lnTo>
                    <a:pt x="1179027" y="752771"/>
                  </a:lnTo>
                  <a:lnTo>
                    <a:pt x="1173723" y="743732"/>
                  </a:lnTo>
                  <a:lnTo>
                    <a:pt x="1168949" y="733630"/>
                  </a:lnTo>
                  <a:lnTo>
                    <a:pt x="1165236" y="723528"/>
                  </a:lnTo>
                  <a:lnTo>
                    <a:pt x="1162053" y="712894"/>
                  </a:lnTo>
                  <a:lnTo>
                    <a:pt x="1160993" y="702260"/>
                  </a:lnTo>
                  <a:lnTo>
                    <a:pt x="1160462" y="690562"/>
                  </a:lnTo>
                  <a:lnTo>
                    <a:pt x="1160993" y="679397"/>
                  </a:lnTo>
                  <a:lnTo>
                    <a:pt x="1162053" y="668231"/>
                  </a:lnTo>
                  <a:lnTo>
                    <a:pt x="1165236" y="657597"/>
                  </a:lnTo>
                  <a:lnTo>
                    <a:pt x="1168949" y="647495"/>
                  </a:lnTo>
                  <a:lnTo>
                    <a:pt x="1173723" y="637924"/>
                  </a:lnTo>
                  <a:lnTo>
                    <a:pt x="1179027" y="628354"/>
                  </a:lnTo>
                  <a:lnTo>
                    <a:pt x="1185393" y="619846"/>
                  </a:lnTo>
                  <a:lnTo>
                    <a:pt x="1192819" y="611871"/>
                  </a:lnTo>
                  <a:lnTo>
                    <a:pt x="1200775" y="604959"/>
                  </a:lnTo>
                  <a:lnTo>
                    <a:pt x="1209263" y="598578"/>
                  </a:lnTo>
                  <a:lnTo>
                    <a:pt x="1218280" y="593261"/>
                  </a:lnTo>
                  <a:lnTo>
                    <a:pt x="1228358" y="588476"/>
                  </a:lnTo>
                  <a:lnTo>
                    <a:pt x="1237906" y="584754"/>
                  </a:lnTo>
                  <a:lnTo>
                    <a:pt x="1249046" y="582096"/>
                  </a:lnTo>
                  <a:lnTo>
                    <a:pt x="1259654" y="580501"/>
                  </a:lnTo>
                  <a:lnTo>
                    <a:pt x="1270794" y="579437"/>
                  </a:lnTo>
                  <a:close/>
                  <a:moveTo>
                    <a:pt x="980017" y="579437"/>
                  </a:moveTo>
                  <a:lnTo>
                    <a:pt x="991659" y="580501"/>
                  </a:lnTo>
                  <a:lnTo>
                    <a:pt x="1002771" y="582096"/>
                  </a:lnTo>
                  <a:lnTo>
                    <a:pt x="1012825" y="584754"/>
                  </a:lnTo>
                  <a:lnTo>
                    <a:pt x="1023409" y="588476"/>
                  </a:lnTo>
                  <a:lnTo>
                    <a:pt x="1032404" y="593261"/>
                  </a:lnTo>
                  <a:lnTo>
                    <a:pt x="1041400" y="598578"/>
                  </a:lnTo>
                  <a:lnTo>
                    <a:pt x="1050396" y="604959"/>
                  </a:lnTo>
                  <a:lnTo>
                    <a:pt x="1058334" y="611871"/>
                  </a:lnTo>
                  <a:lnTo>
                    <a:pt x="1065213" y="619846"/>
                  </a:lnTo>
                  <a:lnTo>
                    <a:pt x="1071563" y="628354"/>
                  </a:lnTo>
                  <a:lnTo>
                    <a:pt x="1076855" y="637924"/>
                  </a:lnTo>
                  <a:lnTo>
                    <a:pt x="1081617" y="647495"/>
                  </a:lnTo>
                  <a:lnTo>
                    <a:pt x="1085321" y="657597"/>
                  </a:lnTo>
                  <a:lnTo>
                    <a:pt x="1088496" y="668231"/>
                  </a:lnTo>
                  <a:lnTo>
                    <a:pt x="1089555" y="679397"/>
                  </a:lnTo>
                  <a:lnTo>
                    <a:pt x="1090613" y="690562"/>
                  </a:lnTo>
                  <a:lnTo>
                    <a:pt x="1089555" y="702260"/>
                  </a:lnTo>
                  <a:lnTo>
                    <a:pt x="1088496" y="712894"/>
                  </a:lnTo>
                  <a:lnTo>
                    <a:pt x="1085321" y="723528"/>
                  </a:lnTo>
                  <a:lnTo>
                    <a:pt x="1081617" y="733630"/>
                  </a:lnTo>
                  <a:lnTo>
                    <a:pt x="1076855" y="743732"/>
                  </a:lnTo>
                  <a:lnTo>
                    <a:pt x="1071563" y="752771"/>
                  </a:lnTo>
                  <a:lnTo>
                    <a:pt x="1065213" y="761278"/>
                  </a:lnTo>
                  <a:lnTo>
                    <a:pt x="1058334" y="768722"/>
                  </a:lnTo>
                  <a:lnTo>
                    <a:pt x="1050396" y="776166"/>
                  </a:lnTo>
                  <a:lnTo>
                    <a:pt x="1041400" y="782546"/>
                  </a:lnTo>
                  <a:lnTo>
                    <a:pt x="1032404" y="788395"/>
                  </a:lnTo>
                  <a:lnTo>
                    <a:pt x="1023409" y="792648"/>
                  </a:lnTo>
                  <a:lnTo>
                    <a:pt x="1012825" y="796370"/>
                  </a:lnTo>
                  <a:lnTo>
                    <a:pt x="1002771" y="799029"/>
                  </a:lnTo>
                  <a:lnTo>
                    <a:pt x="991659" y="801156"/>
                  </a:lnTo>
                  <a:lnTo>
                    <a:pt x="980017" y="801687"/>
                  </a:lnTo>
                  <a:lnTo>
                    <a:pt x="968375" y="801156"/>
                  </a:lnTo>
                  <a:lnTo>
                    <a:pt x="957792" y="799029"/>
                  </a:lnTo>
                  <a:lnTo>
                    <a:pt x="947208" y="796370"/>
                  </a:lnTo>
                  <a:lnTo>
                    <a:pt x="937154" y="792648"/>
                  </a:lnTo>
                  <a:lnTo>
                    <a:pt x="927629" y="788395"/>
                  </a:lnTo>
                  <a:lnTo>
                    <a:pt x="918633" y="782546"/>
                  </a:lnTo>
                  <a:lnTo>
                    <a:pt x="910167" y="776166"/>
                  </a:lnTo>
                  <a:lnTo>
                    <a:pt x="902229" y="768722"/>
                  </a:lnTo>
                  <a:lnTo>
                    <a:pt x="894821" y="761278"/>
                  </a:lnTo>
                  <a:lnTo>
                    <a:pt x="889000" y="752771"/>
                  </a:lnTo>
                  <a:lnTo>
                    <a:pt x="883179" y="743732"/>
                  </a:lnTo>
                  <a:lnTo>
                    <a:pt x="878417" y="733630"/>
                  </a:lnTo>
                  <a:lnTo>
                    <a:pt x="874712" y="723528"/>
                  </a:lnTo>
                  <a:lnTo>
                    <a:pt x="872067" y="712894"/>
                  </a:lnTo>
                  <a:lnTo>
                    <a:pt x="870479" y="702260"/>
                  </a:lnTo>
                  <a:lnTo>
                    <a:pt x="869950" y="690562"/>
                  </a:lnTo>
                  <a:lnTo>
                    <a:pt x="870479" y="679397"/>
                  </a:lnTo>
                  <a:lnTo>
                    <a:pt x="872067" y="668231"/>
                  </a:lnTo>
                  <a:lnTo>
                    <a:pt x="874712" y="657597"/>
                  </a:lnTo>
                  <a:lnTo>
                    <a:pt x="878417" y="647495"/>
                  </a:lnTo>
                  <a:lnTo>
                    <a:pt x="883179" y="637924"/>
                  </a:lnTo>
                  <a:lnTo>
                    <a:pt x="889000" y="628354"/>
                  </a:lnTo>
                  <a:lnTo>
                    <a:pt x="894821" y="619846"/>
                  </a:lnTo>
                  <a:lnTo>
                    <a:pt x="902229" y="611871"/>
                  </a:lnTo>
                  <a:lnTo>
                    <a:pt x="910167" y="604959"/>
                  </a:lnTo>
                  <a:lnTo>
                    <a:pt x="918633" y="598578"/>
                  </a:lnTo>
                  <a:lnTo>
                    <a:pt x="927629" y="593261"/>
                  </a:lnTo>
                  <a:lnTo>
                    <a:pt x="937154" y="588476"/>
                  </a:lnTo>
                  <a:lnTo>
                    <a:pt x="947208" y="584754"/>
                  </a:lnTo>
                  <a:lnTo>
                    <a:pt x="957792" y="582096"/>
                  </a:lnTo>
                  <a:lnTo>
                    <a:pt x="968375" y="580501"/>
                  </a:lnTo>
                  <a:lnTo>
                    <a:pt x="980017" y="579437"/>
                  </a:lnTo>
                  <a:close/>
                  <a:moveTo>
                    <a:pt x="690033" y="579437"/>
                  </a:moveTo>
                  <a:lnTo>
                    <a:pt x="701146" y="580501"/>
                  </a:lnTo>
                  <a:lnTo>
                    <a:pt x="712258" y="582096"/>
                  </a:lnTo>
                  <a:lnTo>
                    <a:pt x="722842" y="584754"/>
                  </a:lnTo>
                  <a:lnTo>
                    <a:pt x="732896" y="588476"/>
                  </a:lnTo>
                  <a:lnTo>
                    <a:pt x="741892" y="593261"/>
                  </a:lnTo>
                  <a:lnTo>
                    <a:pt x="751416" y="598578"/>
                  </a:lnTo>
                  <a:lnTo>
                    <a:pt x="759883" y="604959"/>
                  </a:lnTo>
                  <a:lnTo>
                    <a:pt x="767821" y="611871"/>
                  </a:lnTo>
                  <a:lnTo>
                    <a:pt x="775229" y="619846"/>
                  </a:lnTo>
                  <a:lnTo>
                    <a:pt x="781050" y="628354"/>
                  </a:lnTo>
                  <a:lnTo>
                    <a:pt x="786342" y="637924"/>
                  </a:lnTo>
                  <a:lnTo>
                    <a:pt x="791633" y="647495"/>
                  </a:lnTo>
                  <a:lnTo>
                    <a:pt x="795337" y="657597"/>
                  </a:lnTo>
                  <a:lnTo>
                    <a:pt x="797983" y="668231"/>
                  </a:lnTo>
                  <a:lnTo>
                    <a:pt x="799571" y="679397"/>
                  </a:lnTo>
                  <a:lnTo>
                    <a:pt x="800100" y="690562"/>
                  </a:lnTo>
                  <a:lnTo>
                    <a:pt x="799571" y="702260"/>
                  </a:lnTo>
                  <a:lnTo>
                    <a:pt x="797983" y="712894"/>
                  </a:lnTo>
                  <a:lnTo>
                    <a:pt x="795337" y="723528"/>
                  </a:lnTo>
                  <a:lnTo>
                    <a:pt x="791633" y="733630"/>
                  </a:lnTo>
                  <a:lnTo>
                    <a:pt x="786342" y="743732"/>
                  </a:lnTo>
                  <a:lnTo>
                    <a:pt x="781050" y="752771"/>
                  </a:lnTo>
                  <a:lnTo>
                    <a:pt x="775229" y="761278"/>
                  </a:lnTo>
                  <a:lnTo>
                    <a:pt x="767821" y="768722"/>
                  </a:lnTo>
                  <a:lnTo>
                    <a:pt x="759883" y="776166"/>
                  </a:lnTo>
                  <a:lnTo>
                    <a:pt x="751416" y="782546"/>
                  </a:lnTo>
                  <a:lnTo>
                    <a:pt x="741892" y="788395"/>
                  </a:lnTo>
                  <a:lnTo>
                    <a:pt x="732896" y="792648"/>
                  </a:lnTo>
                  <a:lnTo>
                    <a:pt x="722842" y="796370"/>
                  </a:lnTo>
                  <a:lnTo>
                    <a:pt x="712258" y="799029"/>
                  </a:lnTo>
                  <a:lnTo>
                    <a:pt x="701146" y="801156"/>
                  </a:lnTo>
                  <a:lnTo>
                    <a:pt x="690033" y="801687"/>
                  </a:lnTo>
                  <a:lnTo>
                    <a:pt x="678392" y="801156"/>
                  </a:lnTo>
                  <a:lnTo>
                    <a:pt x="667279" y="799029"/>
                  </a:lnTo>
                  <a:lnTo>
                    <a:pt x="656696" y="796370"/>
                  </a:lnTo>
                  <a:lnTo>
                    <a:pt x="646642" y="792648"/>
                  </a:lnTo>
                  <a:lnTo>
                    <a:pt x="637646" y="788395"/>
                  </a:lnTo>
                  <a:lnTo>
                    <a:pt x="628121" y="782546"/>
                  </a:lnTo>
                  <a:lnTo>
                    <a:pt x="619654" y="776166"/>
                  </a:lnTo>
                  <a:lnTo>
                    <a:pt x="611717" y="768722"/>
                  </a:lnTo>
                  <a:lnTo>
                    <a:pt x="604308" y="761278"/>
                  </a:lnTo>
                  <a:lnTo>
                    <a:pt x="598487" y="752771"/>
                  </a:lnTo>
                  <a:lnTo>
                    <a:pt x="593196" y="743732"/>
                  </a:lnTo>
                  <a:lnTo>
                    <a:pt x="587904" y="733630"/>
                  </a:lnTo>
                  <a:lnTo>
                    <a:pt x="584729" y="723528"/>
                  </a:lnTo>
                  <a:lnTo>
                    <a:pt x="581554" y="712894"/>
                  </a:lnTo>
                  <a:lnTo>
                    <a:pt x="579966" y="702260"/>
                  </a:lnTo>
                  <a:lnTo>
                    <a:pt x="579437" y="690562"/>
                  </a:lnTo>
                  <a:lnTo>
                    <a:pt x="579966" y="679397"/>
                  </a:lnTo>
                  <a:lnTo>
                    <a:pt x="581554" y="668231"/>
                  </a:lnTo>
                  <a:lnTo>
                    <a:pt x="584729" y="657597"/>
                  </a:lnTo>
                  <a:lnTo>
                    <a:pt x="587904" y="647495"/>
                  </a:lnTo>
                  <a:lnTo>
                    <a:pt x="593196" y="637924"/>
                  </a:lnTo>
                  <a:lnTo>
                    <a:pt x="598487" y="628354"/>
                  </a:lnTo>
                  <a:lnTo>
                    <a:pt x="604308" y="619846"/>
                  </a:lnTo>
                  <a:lnTo>
                    <a:pt x="611717" y="611871"/>
                  </a:lnTo>
                  <a:lnTo>
                    <a:pt x="619654" y="604959"/>
                  </a:lnTo>
                  <a:lnTo>
                    <a:pt x="628121" y="598578"/>
                  </a:lnTo>
                  <a:lnTo>
                    <a:pt x="637646" y="593261"/>
                  </a:lnTo>
                  <a:lnTo>
                    <a:pt x="646642" y="588476"/>
                  </a:lnTo>
                  <a:lnTo>
                    <a:pt x="656696" y="584754"/>
                  </a:lnTo>
                  <a:lnTo>
                    <a:pt x="667279" y="582096"/>
                  </a:lnTo>
                  <a:lnTo>
                    <a:pt x="678392" y="580501"/>
                  </a:lnTo>
                  <a:lnTo>
                    <a:pt x="690033" y="579437"/>
                  </a:lnTo>
                  <a:close/>
                  <a:moveTo>
                    <a:pt x="400050" y="579437"/>
                  </a:moveTo>
                  <a:lnTo>
                    <a:pt x="411635" y="580501"/>
                  </a:lnTo>
                  <a:lnTo>
                    <a:pt x="422168" y="582096"/>
                  </a:lnTo>
                  <a:lnTo>
                    <a:pt x="432700" y="584754"/>
                  </a:lnTo>
                  <a:lnTo>
                    <a:pt x="442706" y="588476"/>
                  </a:lnTo>
                  <a:lnTo>
                    <a:pt x="452185" y="593261"/>
                  </a:lnTo>
                  <a:lnTo>
                    <a:pt x="461138" y="598578"/>
                  </a:lnTo>
                  <a:lnTo>
                    <a:pt x="469564" y="604959"/>
                  </a:lnTo>
                  <a:lnTo>
                    <a:pt x="477463" y="611871"/>
                  </a:lnTo>
                  <a:lnTo>
                    <a:pt x="484836" y="619846"/>
                  </a:lnTo>
                  <a:lnTo>
                    <a:pt x="490629" y="628354"/>
                  </a:lnTo>
                  <a:lnTo>
                    <a:pt x="496422" y="637924"/>
                  </a:lnTo>
                  <a:lnTo>
                    <a:pt x="501161" y="647495"/>
                  </a:lnTo>
                  <a:lnTo>
                    <a:pt x="504848" y="657597"/>
                  </a:lnTo>
                  <a:lnTo>
                    <a:pt x="508007" y="668231"/>
                  </a:lnTo>
                  <a:lnTo>
                    <a:pt x="509061" y="679397"/>
                  </a:lnTo>
                  <a:lnTo>
                    <a:pt x="509587" y="690562"/>
                  </a:lnTo>
                  <a:lnTo>
                    <a:pt x="509061" y="702260"/>
                  </a:lnTo>
                  <a:lnTo>
                    <a:pt x="508007" y="712894"/>
                  </a:lnTo>
                  <a:lnTo>
                    <a:pt x="504848" y="723528"/>
                  </a:lnTo>
                  <a:lnTo>
                    <a:pt x="501161" y="733630"/>
                  </a:lnTo>
                  <a:lnTo>
                    <a:pt x="496422" y="743732"/>
                  </a:lnTo>
                  <a:lnTo>
                    <a:pt x="490629" y="752771"/>
                  </a:lnTo>
                  <a:lnTo>
                    <a:pt x="484836" y="761278"/>
                  </a:lnTo>
                  <a:lnTo>
                    <a:pt x="477463" y="768722"/>
                  </a:lnTo>
                  <a:lnTo>
                    <a:pt x="469564" y="776166"/>
                  </a:lnTo>
                  <a:lnTo>
                    <a:pt x="461138" y="782546"/>
                  </a:lnTo>
                  <a:lnTo>
                    <a:pt x="452185" y="788395"/>
                  </a:lnTo>
                  <a:lnTo>
                    <a:pt x="442706" y="792648"/>
                  </a:lnTo>
                  <a:lnTo>
                    <a:pt x="432700" y="796370"/>
                  </a:lnTo>
                  <a:lnTo>
                    <a:pt x="422168" y="799029"/>
                  </a:lnTo>
                  <a:lnTo>
                    <a:pt x="411635" y="801156"/>
                  </a:lnTo>
                  <a:lnTo>
                    <a:pt x="400050" y="801687"/>
                  </a:lnTo>
                  <a:lnTo>
                    <a:pt x="388464" y="801156"/>
                  </a:lnTo>
                  <a:lnTo>
                    <a:pt x="377405" y="799029"/>
                  </a:lnTo>
                  <a:lnTo>
                    <a:pt x="367399" y="796370"/>
                  </a:lnTo>
                  <a:lnTo>
                    <a:pt x="356867" y="792648"/>
                  </a:lnTo>
                  <a:lnTo>
                    <a:pt x="347914" y="788395"/>
                  </a:lnTo>
                  <a:lnTo>
                    <a:pt x="338962" y="782546"/>
                  </a:lnTo>
                  <a:lnTo>
                    <a:pt x="330009" y="776166"/>
                  </a:lnTo>
                  <a:lnTo>
                    <a:pt x="322636" y="768722"/>
                  </a:lnTo>
                  <a:lnTo>
                    <a:pt x="315264" y="761278"/>
                  </a:lnTo>
                  <a:lnTo>
                    <a:pt x="308944" y="752771"/>
                  </a:lnTo>
                  <a:lnTo>
                    <a:pt x="303678" y="743732"/>
                  </a:lnTo>
                  <a:lnTo>
                    <a:pt x="298938" y="733630"/>
                  </a:lnTo>
                  <a:lnTo>
                    <a:pt x="295252" y="723528"/>
                  </a:lnTo>
                  <a:lnTo>
                    <a:pt x="292092" y="712894"/>
                  </a:lnTo>
                  <a:lnTo>
                    <a:pt x="291039" y="702260"/>
                  </a:lnTo>
                  <a:lnTo>
                    <a:pt x="290512" y="690562"/>
                  </a:lnTo>
                  <a:lnTo>
                    <a:pt x="291039" y="679397"/>
                  </a:lnTo>
                  <a:lnTo>
                    <a:pt x="292092" y="668231"/>
                  </a:lnTo>
                  <a:lnTo>
                    <a:pt x="295252" y="657597"/>
                  </a:lnTo>
                  <a:lnTo>
                    <a:pt x="298938" y="647495"/>
                  </a:lnTo>
                  <a:lnTo>
                    <a:pt x="303678" y="637924"/>
                  </a:lnTo>
                  <a:lnTo>
                    <a:pt x="308944" y="628354"/>
                  </a:lnTo>
                  <a:lnTo>
                    <a:pt x="315264" y="619846"/>
                  </a:lnTo>
                  <a:lnTo>
                    <a:pt x="322636" y="611871"/>
                  </a:lnTo>
                  <a:lnTo>
                    <a:pt x="330009" y="604959"/>
                  </a:lnTo>
                  <a:lnTo>
                    <a:pt x="338962" y="598578"/>
                  </a:lnTo>
                  <a:lnTo>
                    <a:pt x="347914" y="593261"/>
                  </a:lnTo>
                  <a:lnTo>
                    <a:pt x="356867" y="588476"/>
                  </a:lnTo>
                  <a:lnTo>
                    <a:pt x="367399" y="584754"/>
                  </a:lnTo>
                  <a:lnTo>
                    <a:pt x="377405" y="582096"/>
                  </a:lnTo>
                  <a:lnTo>
                    <a:pt x="388464" y="580501"/>
                  </a:lnTo>
                  <a:lnTo>
                    <a:pt x="400050" y="579437"/>
                  </a:lnTo>
                  <a:close/>
                  <a:moveTo>
                    <a:pt x="109538" y="579437"/>
                  </a:moveTo>
                  <a:lnTo>
                    <a:pt x="120597" y="580501"/>
                  </a:lnTo>
                  <a:lnTo>
                    <a:pt x="131129" y="582096"/>
                  </a:lnTo>
                  <a:lnTo>
                    <a:pt x="142188" y="584754"/>
                  </a:lnTo>
                  <a:lnTo>
                    <a:pt x="152194" y="588476"/>
                  </a:lnTo>
                  <a:lnTo>
                    <a:pt x="161673" y="593261"/>
                  </a:lnTo>
                  <a:lnTo>
                    <a:pt x="170626" y="598578"/>
                  </a:lnTo>
                  <a:lnTo>
                    <a:pt x="179052" y="604959"/>
                  </a:lnTo>
                  <a:lnTo>
                    <a:pt x="186951" y="611871"/>
                  </a:lnTo>
                  <a:lnTo>
                    <a:pt x="194324" y="619846"/>
                  </a:lnTo>
                  <a:lnTo>
                    <a:pt x="200644" y="628354"/>
                  </a:lnTo>
                  <a:lnTo>
                    <a:pt x="205910" y="637924"/>
                  </a:lnTo>
                  <a:lnTo>
                    <a:pt x="210649" y="647495"/>
                  </a:lnTo>
                  <a:lnTo>
                    <a:pt x="214336" y="657597"/>
                  </a:lnTo>
                  <a:lnTo>
                    <a:pt x="217495" y="668231"/>
                  </a:lnTo>
                  <a:lnTo>
                    <a:pt x="218549" y="679397"/>
                  </a:lnTo>
                  <a:lnTo>
                    <a:pt x="219075" y="690562"/>
                  </a:lnTo>
                  <a:lnTo>
                    <a:pt x="218549" y="702260"/>
                  </a:lnTo>
                  <a:lnTo>
                    <a:pt x="217495" y="712894"/>
                  </a:lnTo>
                  <a:lnTo>
                    <a:pt x="214336" y="723528"/>
                  </a:lnTo>
                  <a:lnTo>
                    <a:pt x="210649" y="733630"/>
                  </a:lnTo>
                  <a:lnTo>
                    <a:pt x="205910" y="743732"/>
                  </a:lnTo>
                  <a:lnTo>
                    <a:pt x="200644" y="752771"/>
                  </a:lnTo>
                  <a:lnTo>
                    <a:pt x="194324" y="761278"/>
                  </a:lnTo>
                  <a:lnTo>
                    <a:pt x="186951" y="768722"/>
                  </a:lnTo>
                  <a:lnTo>
                    <a:pt x="179052" y="776166"/>
                  </a:lnTo>
                  <a:lnTo>
                    <a:pt x="170626" y="782546"/>
                  </a:lnTo>
                  <a:lnTo>
                    <a:pt x="161673" y="788395"/>
                  </a:lnTo>
                  <a:lnTo>
                    <a:pt x="152194" y="792648"/>
                  </a:lnTo>
                  <a:lnTo>
                    <a:pt x="142188" y="796370"/>
                  </a:lnTo>
                  <a:lnTo>
                    <a:pt x="131129" y="799029"/>
                  </a:lnTo>
                  <a:lnTo>
                    <a:pt x="120597" y="801156"/>
                  </a:lnTo>
                  <a:lnTo>
                    <a:pt x="109538" y="801687"/>
                  </a:lnTo>
                  <a:lnTo>
                    <a:pt x="97952" y="801156"/>
                  </a:lnTo>
                  <a:lnTo>
                    <a:pt x="86893" y="799029"/>
                  </a:lnTo>
                  <a:lnTo>
                    <a:pt x="76887" y="796370"/>
                  </a:lnTo>
                  <a:lnTo>
                    <a:pt x="66355" y="792648"/>
                  </a:lnTo>
                  <a:lnTo>
                    <a:pt x="57402" y="788395"/>
                  </a:lnTo>
                  <a:lnTo>
                    <a:pt x="48449" y="782546"/>
                  </a:lnTo>
                  <a:lnTo>
                    <a:pt x="40024" y="776166"/>
                  </a:lnTo>
                  <a:lnTo>
                    <a:pt x="32124" y="768722"/>
                  </a:lnTo>
                  <a:lnTo>
                    <a:pt x="24751" y="761278"/>
                  </a:lnTo>
                  <a:lnTo>
                    <a:pt x="18432" y="752771"/>
                  </a:lnTo>
                  <a:lnTo>
                    <a:pt x="13166" y="743732"/>
                  </a:lnTo>
                  <a:lnTo>
                    <a:pt x="8426" y="733630"/>
                  </a:lnTo>
                  <a:lnTo>
                    <a:pt x="4740" y="723528"/>
                  </a:lnTo>
                  <a:lnTo>
                    <a:pt x="1580" y="712894"/>
                  </a:lnTo>
                  <a:lnTo>
                    <a:pt x="527" y="702260"/>
                  </a:lnTo>
                  <a:lnTo>
                    <a:pt x="0" y="690562"/>
                  </a:lnTo>
                  <a:lnTo>
                    <a:pt x="527" y="679397"/>
                  </a:lnTo>
                  <a:lnTo>
                    <a:pt x="1580" y="668231"/>
                  </a:lnTo>
                  <a:lnTo>
                    <a:pt x="4740" y="657597"/>
                  </a:lnTo>
                  <a:lnTo>
                    <a:pt x="8426" y="647495"/>
                  </a:lnTo>
                  <a:lnTo>
                    <a:pt x="13166" y="637924"/>
                  </a:lnTo>
                  <a:lnTo>
                    <a:pt x="18432" y="628354"/>
                  </a:lnTo>
                  <a:lnTo>
                    <a:pt x="24751" y="619846"/>
                  </a:lnTo>
                  <a:lnTo>
                    <a:pt x="32124" y="611871"/>
                  </a:lnTo>
                  <a:lnTo>
                    <a:pt x="40024" y="604959"/>
                  </a:lnTo>
                  <a:lnTo>
                    <a:pt x="48449" y="598578"/>
                  </a:lnTo>
                  <a:lnTo>
                    <a:pt x="57402" y="593261"/>
                  </a:lnTo>
                  <a:lnTo>
                    <a:pt x="66355" y="588476"/>
                  </a:lnTo>
                  <a:lnTo>
                    <a:pt x="76887" y="584754"/>
                  </a:lnTo>
                  <a:lnTo>
                    <a:pt x="86893" y="582096"/>
                  </a:lnTo>
                  <a:lnTo>
                    <a:pt x="97952" y="580501"/>
                  </a:lnTo>
                  <a:lnTo>
                    <a:pt x="109538" y="579437"/>
                  </a:lnTo>
                  <a:close/>
                  <a:moveTo>
                    <a:pt x="1561307" y="290512"/>
                  </a:moveTo>
                  <a:lnTo>
                    <a:pt x="1572976" y="291041"/>
                  </a:lnTo>
                  <a:lnTo>
                    <a:pt x="1583585" y="292629"/>
                  </a:lnTo>
                  <a:lnTo>
                    <a:pt x="1594194" y="295275"/>
                  </a:lnTo>
                  <a:lnTo>
                    <a:pt x="1604803" y="298979"/>
                  </a:lnTo>
                  <a:lnTo>
                    <a:pt x="1614351" y="303741"/>
                  </a:lnTo>
                  <a:lnTo>
                    <a:pt x="1622838" y="309033"/>
                  </a:lnTo>
                  <a:lnTo>
                    <a:pt x="1631325" y="315383"/>
                  </a:lnTo>
                  <a:lnTo>
                    <a:pt x="1639281" y="322791"/>
                  </a:lnTo>
                  <a:lnTo>
                    <a:pt x="1646707" y="330729"/>
                  </a:lnTo>
                  <a:lnTo>
                    <a:pt x="1652542" y="339196"/>
                  </a:lnTo>
                  <a:lnTo>
                    <a:pt x="1658908" y="348192"/>
                  </a:lnTo>
                  <a:lnTo>
                    <a:pt x="1663151" y="357717"/>
                  </a:lnTo>
                  <a:lnTo>
                    <a:pt x="1666864" y="367771"/>
                  </a:lnTo>
                  <a:lnTo>
                    <a:pt x="1670047" y="378354"/>
                  </a:lnTo>
                  <a:lnTo>
                    <a:pt x="1671108" y="389467"/>
                  </a:lnTo>
                  <a:lnTo>
                    <a:pt x="1671638" y="400579"/>
                  </a:lnTo>
                  <a:lnTo>
                    <a:pt x="1671108" y="412221"/>
                  </a:lnTo>
                  <a:lnTo>
                    <a:pt x="1670047" y="422804"/>
                  </a:lnTo>
                  <a:lnTo>
                    <a:pt x="1666864" y="433388"/>
                  </a:lnTo>
                  <a:lnTo>
                    <a:pt x="1663151" y="443971"/>
                  </a:lnTo>
                  <a:lnTo>
                    <a:pt x="1658908" y="453496"/>
                  </a:lnTo>
                  <a:lnTo>
                    <a:pt x="1652542" y="462492"/>
                  </a:lnTo>
                  <a:lnTo>
                    <a:pt x="1646707" y="470958"/>
                  </a:lnTo>
                  <a:lnTo>
                    <a:pt x="1639281" y="478367"/>
                  </a:lnTo>
                  <a:lnTo>
                    <a:pt x="1631325" y="485775"/>
                  </a:lnTo>
                  <a:lnTo>
                    <a:pt x="1622838" y="492654"/>
                  </a:lnTo>
                  <a:lnTo>
                    <a:pt x="1614351" y="497946"/>
                  </a:lnTo>
                  <a:lnTo>
                    <a:pt x="1604803" y="502179"/>
                  </a:lnTo>
                  <a:lnTo>
                    <a:pt x="1594194" y="505884"/>
                  </a:lnTo>
                  <a:lnTo>
                    <a:pt x="1583585" y="509059"/>
                  </a:lnTo>
                  <a:lnTo>
                    <a:pt x="1572976" y="510646"/>
                  </a:lnTo>
                  <a:lnTo>
                    <a:pt x="1561307" y="511175"/>
                  </a:lnTo>
                  <a:lnTo>
                    <a:pt x="1550167" y="510646"/>
                  </a:lnTo>
                  <a:lnTo>
                    <a:pt x="1539028" y="509059"/>
                  </a:lnTo>
                  <a:lnTo>
                    <a:pt x="1528419" y="505884"/>
                  </a:lnTo>
                  <a:lnTo>
                    <a:pt x="1518341" y="502179"/>
                  </a:lnTo>
                  <a:lnTo>
                    <a:pt x="1508793" y="497946"/>
                  </a:lnTo>
                  <a:lnTo>
                    <a:pt x="1499776" y="492654"/>
                  </a:lnTo>
                  <a:lnTo>
                    <a:pt x="1491288" y="485775"/>
                  </a:lnTo>
                  <a:lnTo>
                    <a:pt x="1483332" y="478367"/>
                  </a:lnTo>
                  <a:lnTo>
                    <a:pt x="1475906" y="470958"/>
                  </a:lnTo>
                  <a:lnTo>
                    <a:pt x="1469540" y="462492"/>
                  </a:lnTo>
                  <a:lnTo>
                    <a:pt x="1464236" y="453496"/>
                  </a:lnTo>
                  <a:lnTo>
                    <a:pt x="1459462" y="443971"/>
                  </a:lnTo>
                  <a:lnTo>
                    <a:pt x="1455749" y="433388"/>
                  </a:lnTo>
                  <a:lnTo>
                    <a:pt x="1453097" y="422804"/>
                  </a:lnTo>
                  <a:lnTo>
                    <a:pt x="1451506" y="412221"/>
                  </a:lnTo>
                  <a:lnTo>
                    <a:pt x="1450975" y="400579"/>
                  </a:lnTo>
                  <a:lnTo>
                    <a:pt x="1451506" y="389467"/>
                  </a:lnTo>
                  <a:lnTo>
                    <a:pt x="1453097" y="378354"/>
                  </a:lnTo>
                  <a:lnTo>
                    <a:pt x="1455749" y="367771"/>
                  </a:lnTo>
                  <a:lnTo>
                    <a:pt x="1459462" y="357717"/>
                  </a:lnTo>
                  <a:lnTo>
                    <a:pt x="1464236" y="348192"/>
                  </a:lnTo>
                  <a:lnTo>
                    <a:pt x="1469540" y="339196"/>
                  </a:lnTo>
                  <a:lnTo>
                    <a:pt x="1475906" y="330729"/>
                  </a:lnTo>
                  <a:lnTo>
                    <a:pt x="1483332" y="322791"/>
                  </a:lnTo>
                  <a:lnTo>
                    <a:pt x="1491288" y="315383"/>
                  </a:lnTo>
                  <a:lnTo>
                    <a:pt x="1499776" y="309033"/>
                  </a:lnTo>
                  <a:lnTo>
                    <a:pt x="1508793" y="303741"/>
                  </a:lnTo>
                  <a:lnTo>
                    <a:pt x="1518341" y="298979"/>
                  </a:lnTo>
                  <a:lnTo>
                    <a:pt x="1528419" y="295275"/>
                  </a:lnTo>
                  <a:lnTo>
                    <a:pt x="1539028" y="292629"/>
                  </a:lnTo>
                  <a:lnTo>
                    <a:pt x="1550167" y="291041"/>
                  </a:lnTo>
                  <a:lnTo>
                    <a:pt x="1561307" y="290512"/>
                  </a:lnTo>
                  <a:close/>
                  <a:moveTo>
                    <a:pt x="1270794" y="290512"/>
                  </a:moveTo>
                  <a:lnTo>
                    <a:pt x="1282463" y="291041"/>
                  </a:lnTo>
                  <a:lnTo>
                    <a:pt x="1293602" y="292629"/>
                  </a:lnTo>
                  <a:lnTo>
                    <a:pt x="1303681" y="295275"/>
                  </a:lnTo>
                  <a:lnTo>
                    <a:pt x="1314290" y="298979"/>
                  </a:lnTo>
                  <a:lnTo>
                    <a:pt x="1323307" y="303741"/>
                  </a:lnTo>
                  <a:lnTo>
                    <a:pt x="1332325" y="309033"/>
                  </a:lnTo>
                  <a:lnTo>
                    <a:pt x="1340812" y="315383"/>
                  </a:lnTo>
                  <a:lnTo>
                    <a:pt x="1348768" y="322791"/>
                  </a:lnTo>
                  <a:lnTo>
                    <a:pt x="1356194" y="330729"/>
                  </a:lnTo>
                  <a:lnTo>
                    <a:pt x="1362560" y="339196"/>
                  </a:lnTo>
                  <a:lnTo>
                    <a:pt x="1367864" y="348192"/>
                  </a:lnTo>
                  <a:lnTo>
                    <a:pt x="1372638" y="357717"/>
                  </a:lnTo>
                  <a:lnTo>
                    <a:pt x="1376351" y="367771"/>
                  </a:lnTo>
                  <a:lnTo>
                    <a:pt x="1379534" y="378354"/>
                  </a:lnTo>
                  <a:lnTo>
                    <a:pt x="1380595" y="389467"/>
                  </a:lnTo>
                  <a:lnTo>
                    <a:pt x="1381125" y="400579"/>
                  </a:lnTo>
                  <a:lnTo>
                    <a:pt x="1380595" y="412221"/>
                  </a:lnTo>
                  <a:lnTo>
                    <a:pt x="1379534" y="422804"/>
                  </a:lnTo>
                  <a:lnTo>
                    <a:pt x="1376351" y="433388"/>
                  </a:lnTo>
                  <a:lnTo>
                    <a:pt x="1372638" y="443971"/>
                  </a:lnTo>
                  <a:lnTo>
                    <a:pt x="1367864" y="453496"/>
                  </a:lnTo>
                  <a:lnTo>
                    <a:pt x="1362560" y="462492"/>
                  </a:lnTo>
                  <a:lnTo>
                    <a:pt x="1356194" y="470958"/>
                  </a:lnTo>
                  <a:lnTo>
                    <a:pt x="1348768" y="478367"/>
                  </a:lnTo>
                  <a:lnTo>
                    <a:pt x="1340812" y="485775"/>
                  </a:lnTo>
                  <a:lnTo>
                    <a:pt x="1332325" y="492654"/>
                  </a:lnTo>
                  <a:lnTo>
                    <a:pt x="1323307" y="497946"/>
                  </a:lnTo>
                  <a:lnTo>
                    <a:pt x="1314290" y="502179"/>
                  </a:lnTo>
                  <a:lnTo>
                    <a:pt x="1303681" y="505884"/>
                  </a:lnTo>
                  <a:lnTo>
                    <a:pt x="1293602" y="509059"/>
                  </a:lnTo>
                  <a:lnTo>
                    <a:pt x="1282463" y="510646"/>
                  </a:lnTo>
                  <a:lnTo>
                    <a:pt x="1270794" y="511175"/>
                  </a:lnTo>
                  <a:lnTo>
                    <a:pt x="1259654" y="510646"/>
                  </a:lnTo>
                  <a:lnTo>
                    <a:pt x="1249046" y="509059"/>
                  </a:lnTo>
                  <a:lnTo>
                    <a:pt x="1237906" y="505884"/>
                  </a:lnTo>
                  <a:lnTo>
                    <a:pt x="1228358" y="502179"/>
                  </a:lnTo>
                  <a:lnTo>
                    <a:pt x="1218280" y="497946"/>
                  </a:lnTo>
                  <a:lnTo>
                    <a:pt x="1209263" y="492654"/>
                  </a:lnTo>
                  <a:lnTo>
                    <a:pt x="1200775" y="485775"/>
                  </a:lnTo>
                  <a:lnTo>
                    <a:pt x="1192819" y="478367"/>
                  </a:lnTo>
                  <a:lnTo>
                    <a:pt x="1185393" y="470958"/>
                  </a:lnTo>
                  <a:lnTo>
                    <a:pt x="1179027" y="462492"/>
                  </a:lnTo>
                  <a:lnTo>
                    <a:pt x="1173723" y="453496"/>
                  </a:lnTo>
                  <a:lnTo>
                    <a:pt x="1168949" y="443971"/>
                  </a:lnTo>
                  <a:lnTo>
                    <a:pt x="1165236" y="433388"/>
                  </a:lnTo>
                  <a:lnTo>
                    <a:pt x="1162053" y="422804"/>
                  </a:lnTo>
                  <a:lnTo>
                    <a:pt x="1160993" y="412221"/>
                  </a:lnTo>
                  <a:lnTo>
                    <a:pt x="1160462" y="400579"/>
                  </a:lnTo>
                  <a:lnTo>
                    <a:pt x="1160993" y="389467"/>
                  </a:lnTo>
                  <a:lnTo>
                    <a:pt x="1162053" y="378354"/>
                  </a:lnTo>
                  <a:lnTo>
                    <a:pt x="1165236" y="367771"/>
                  </a:lnTo>
                  <a:lnTo>
                    <a:pt x="1168949" y="357717"/>
                  </a:lnTo>
                  <a:lnTo>
                    <a:pt x="1173723" y="348192"/>
                  </a:lnTo>
                  <a:lnTo>
                    <a:pt x="1179027" y="339196"/>
                  </a:lnTo>
                  <a:lnTo>
                    <a:pt x="1185393" y="330729"/>
                  </a:lnTo>
                  <a:lnTo>
                    <a:pt x="1192819" y="322791"/>
                  </a:lnTo>
                  <a:lnTo>
                    <a:pt x="1200775" y="315383"/>
                  </a:lnTo>
                  <a:lnTo>
                    <a:pt x="1209263" y="309033"/>
                  </a:lnTo>
                  <a:lnTo>
                    <a:pt x="1218280" y="303741"/>
                  </a:lnTo>
                  <a:lnTo>
                    <a:pt x="1228358" y="298979"/>
                  </a:lnTo>
                  <a:lnTo>
                    <a:pt x="1237906" y="295275"/>
                  </a:lnTo>
                  <a:lnTo>
                    <a:pt x="1249046" y="292629"/>
                  </a:lnTo>
                  <a:lnTo>
                    <a:pt x="1259654" y="291041"/>
                  </a:lnTo>
                  <a:lnTo>
                    <a:pt x="1270794" y="290512"/>
                  </a:lnTo>
                  <a:close/>
                  <a:moveTo>
                    <a:pt x="1270794" y="0"/>
                  </a:moveTo>
                  <a:lnTo>
                    <a:pt x="1282463" y="527"/>
                  </a:lnTo>
                  <a:lnTo>
                    <a:pt x="1293602" y="2107"/>
                  </a:lnTo>
                  <a:lnTo>
                    <a:pt x="1303681" y="4740"/>
                  </a:lnTo>
                  <a:lnTo>
                    <a:pt x="1314290" y="8426"/>
                  </a:lnTo>
                  <a:lnTo>
                    <a:pt x="1323307" y="13166"/>
                  </a:lnTo>
                  <a:lnTo>
                    <a:pt x="1332325" y="18432"/>
                  </a:lnTo>
                  <a:lnTo>
                    <a:pt x="1340812" y="24752"/>
                  </a:lnTo>
                  <a:lnTo>
                    <a:pt x="1348768" y="32124"/>
                  </a:lnTo>
                  <a:lnTo>
                    <a:pt x="1356194" y="40024"/>
                  </a:lnTo>
                  <a:lnTo>
                    <a:pt x="1362560" y="48450"/>
                  </a:lnTo>
                  <a:lnTo>
                    <a:pt x="1367864" y="57402"/>
                  </a:lnTo>
                  <a:lnTo>
                    <a:pt x="1372638" y="66881"/>
                  </a:lnTo>
                  <a:lnTo>
                    <a:pt x="1376351" y="76887"/>
                  </a:lnTo>
                  <a:lnTo>
                    <a:pt x="1379534" y="87946"/>
                  </a:lnTo>
                  <a:lnTo>
                    <a:pt x="1380595" y="98479"/>
                  </a:lnTo>
                  <a:lnTo>
                    <a:pt x="1381125" y="109538"/>
                  </a:lnTo>
                  <a:lnTo>
                    <a:pt x="1380595" y="121123"/>
                  </a:lnTo>
                  <a:lnTo>
                    <a:pt x="1379534" y="132183"/>
                  </a:lnTo>
                  <a:lnTo>
                    <a:pt x="1376351" y="142188"/>
                  </a:lnTo>
                  <a:lnTo>
                    <a:pt x="1372638" y="152721"/>
                  </a:lnTo>
                  <a:lnTo>
                    <a:pt x="1367864" y="162200"/>
                  </a:lnTo>
                  <a:lnTo>
                    <a:pt x="1362560" y="171153"/>
                  </a:lnTo>
                  <a:lnTo>
                    <a:pt x="1356194" y="179052"/>
                  </a:lnTo>
                  <a:lnTo>
                    <a:pt x="1348768" y="186951"/>
                  </a:lnTo>
                  <a:lnTo>
                    <a:pt x="1340812" y="194324"/>
                  </a:lnTo>
                  <a:lnTo>
                    <a:pt x="1332325" y="200643"/>
                  </a:lnTo>
                  <a:lnTo>
                    <a:pt x="1323307" y="206436"/>
                  </a:lnTo>
                  <a:lnTo>
                    <a:pt x="1314290" y="210649"/>
                  </a:lnTo>
                  <a:lnTo>
                    <a:pt x="1303681" y="214336"/>
                  </a:lnTo>
                  <a:lnTo>
                    <a:pt x="1293602" y="217495"/>
                  </a:lnTo>
                  <a:lnTo>
                    <a:pt x="1282463" y="219075"/>
                  </a:lnTo>
                  <a:lnTo>
                    <a:pt x="1270794" y="219075"/>
                  </a:lnTo>
                  <a:lnTo>
                    <a:pt x="1259654" y="219075"/>
                  </a:lnTo>
                  <a:lnTo>
                    <a:pt x="1249046" y="217495"/>
                  </a:lnTo>
                  <a:lnTo>
                    <a:pt x="1237906" y="214336"/>
                  </a:lnTo>
                  <a:lnTo>
                    <a:pt x="1228358" y="210649"/>
                  </a:lnTo>
                  <a:lnTo>
                    <a:pt x="1218280" y="206436"/>
                  </a:lnTo>
                  <a:lnTo>
                    <a:pt x="1209263" y="200643"/>
                  </a:lnTo>
                  <a:lnTo>
                    <a:pt x="1200775" y="194324"/>
                  </a:lnTo>
                  <a:lnTo>
                    <a:pt x="1192819" y="186951"/>
                  </a:lnTo>
                  <a:lnTo>
                    <a:pt x="1185393" y="179052"/>
                  </a:lnTo>
                  <a:lnTo>
                    <a:pt x="1179027" y="171153"/>
                  </a:lnTo>
                  <a:lnTo>
                    <a:pt x="1173723" y="162200"/>
                  </a:lnTo>
                  <a:lnTo>
                    <a:pt x="1168949" y="152721"/>
                  </a:lnTo>
                  <a:lnTo>
                    <a:pt x="1165236" y="142188"/>
                  </a:lnTo>
                  <a:lnTo>
                    <a:pt x="1162053" y="132183"/>
                  </a:lnTo>
                  <a:lnTo>
                    <a:pt x="1160993" y="121123"/>
                  </a:lnTo>
                  <a:lnTo>
                    <a:pt x="1160462" y="109538"/>
                  </a:lnTo>
                  <a:lnTo>
                    <a:pt x="1160993" y="98479"/>
                  </a:lnTo>
                  <a:lnTo>
                    <a:pt x="1162053" y="87946"/>
                  </a:lnTo>
                  <a:lnTo>
                    <a:pt x="1165236" y="76887"/>
                  </a:lnTo>
                  <a:lnTo>
                    <a:pt x="1168949" y="66881"/>
                  </a:lnTo>
                  <a:lnTo>
                    <a:pt x="1173723" y="57402"/>
                  </a:lnTo>
                  <a:lnTo>
                    <a:pt x="1179027" y="48450"/>
                  </a:lnTo>
                  <a:lnTo>
                    <a:pt x="1185393" y="40024"/>
                  </a:lnTo>
                  <a:lnTo>
                    <a:pt x="1192819" y="32124"/>
                  </a:lnTo>
                  <a:lnTo>
                    <a:pt x="1200775" y="24752"/>
                  </a:lnTo>
                  <a:lnTo>
                    <a:pt x="1209263" y="18432"/>
                  </a:lnTo>
                  <a:lnTo>
                    <a:pt x="1218280" y="13166"/>
                  </a:lnTo>
                  <a:lnTo>
                    <a:pt x="1228358" y="8426"/>
                  </a:lnTo>
                  <a:lnTo>
                    <a:pt x="1237906" y="4740"/>
                  </a:lnTo>
                  <a:lnTo>
                    <a:pt x="1249046" y="2107"/>
                  </a:lnTo>
                  <a:lnTo>
                    <a:pt x="1259654" y="527"/>
                  </a:lnTo>
                  <a:lnTo>
                    <a:pt x="1270794" y="0"/>
                  </a:lnTo>
                  <a:close/>
                </a:path>
              </a:pathLst>
            </a:custGeom>
            <a:solidFill>
              <a:schemeClr val="bg1"/>
            </a:solidFill>
            <a:ln>
              <a:noFill/>
            </a:ln>
          </p:spPr>
          <p:txBody>
            <a:bodyPr anchor="ctr"/>
            <a:lstStyle/>
            <a:p>
              <a:endParaRPr lang="zh-CN" altLang="en-US"/>
            </a:p>
          </p:txBody>
        </p:sp>
      </p:grpSp>
      <p:sp>
        <p:nvSpPr>
          <p:cNvPr id="51" name="MH_Picture_3"/>
          <p:cNvSpPr/>
          <p:nvPr>
            <p:custDataLst>
              <p:tags r:id="rId8"/>
            </p:custDataLst>
          </p:nvPr>
        </p:nvSpPr>
        <p:spPr>
          <a:xfrm flipH="1">
            <a:off x="6149550" y="4617556"/>
            <a:ext cx="1659527" cy="1661705"/>
          </a:xfrm>
          <a:prstGeom prst="rect">
            <a:avLst/>
          </a:prstGeom>
          <a:blipFill dpi="0" rotWithShape="1">
            <a:blip r:embed="rId28"/>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52" name="MH_Other_12"/>
          <p:cNvSpPr/>
          <p:nvPr>
            <p:custDataLst>
              <p:tags r:id="rId9"/>
            </p:custDataLst>
          </p:nvPr>
        </p:nvSpPr>
        <p:spPr>
          <a:xfrm flipH="1">
            <a:off x="1029571" y="4617556"/>
            <a:ext cx="1661489" cy="1661705"/>
          </a:xfrm>
          <a:prstGeom prst="rect">
            <a:avLst/>
          </a:prstGeom>
          <a:blipFill>
            <a:blip r:embed="rId29"/>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53" name="MH_Other_13"/>
          <p:cNvSpPr/>
          <p:nvPr>
            <p:custDataLst>
              <p:tags r:id="rId10"/>
            </p:custDataLst>
          </p:nvPr>
        </p:nvSpPr>
        <p:spPr>
          <a:xfrm flipH="1">
            <a:off x="9136765" y="4212306"/>
            <a:ext cx="471344" cy="471405"/>
          </a:xfrm>
          <a:custGeom>
            <a:avLst/>
            <a:gdLst>
              <a:gd name="connsiteX0" fmla="*/ 0 w 1342767"/>
              <a:gd name="connsiteY0" fmla="*/ 0 h 1342767"/>
              <a:gd name="connsiteX1" fmla="*/ 47690 w 1342767"/>
              <a:gd name="connsiteY1" fmla="*/ 0 h 1342767"/>
              <a:gd name="connsiteX2" fmla="*/ 47690 w 1342767"/>
              <a:gd name="connsiteY2" fmla="*/ 1293326 h 1342767"/>
              <a:gd name="connsiteX3" fmla="*/ 1342767 w 1342767"/>
              <a:gd name="connsiteY3" fmla="*/ 1293326 h 1342767"/>
              <a:gd name="connsiteX4" fmla="*/ 1342767 w 1342767"/>
              <a:gd name="connsiteY4" fmla="*/ 1342767 h 1342767"/>
              <a:gd name="connsiteX5" fmla="*/ 0 w 1342767"/>
              <a:gd name="connsiteY5" fmla="*/ 1342767 h 134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2767" h="1342767">
                <a:moveTo>
                  <a:pt x="0" y="0"/>
                </a:moveTo>
                <a:lnTo>
                  <a:pt x="47690" y="0"/>
                </a:lnTo>
                <a:lnTo>
                  <a:pt x="47690" y="1293326"/>
                </a:lnTo>
                <a:lnTo>
                  <a:pt x="1342767" y="1293326"/>
                </a:lnTo>
                <a:lnTo>
                  <a:pt x="1342767" y="1342767"/>
                </a:lnTo>
                <a:lnTo>
                  <a:pt x="0" y="1342767"/>
                </a:lnTo>
                <a:close/>
              </a:path>
            </a:pathLst>
          </a:custGeom>
          <a:solidFill>
            <a:srgbClr val="4B91D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55" name="MH_Other_15"/>
          <p:cNvSpPr/>
          <p:nvPr>
            <p:custDataLst>
              <p:tags r:id="rId11"/>
            </p:custDataLst>
          </p:nvPr>
        </p:nvSpPr>
        <p:spPr>
          <a:xfrm flipH="1">
            <a:off x="2504931" y="2796751"/>
            <a:ext cx="471344" cy="471405"/>
          </a:xfrm>
          <a:custGeom>
            <a:avLst/>
            <a:gdLst>
              <a:gd name="connsiteX0" fmla="*/ 0 w 380032"/>
              <a:gd name="connsiteY0" fmla="*/ 0 h 380032"/>
              <a:gd name="connsiteX1" fmla="*/ 380032 w 380032"/>
              <a:gd name="connsiteY1" fmla="*/ 0 h 380032"/>
              <a:gd name="connsiteX2" fmla="*/ 380032 w 380032"/>
              <a:gd name="connsiteY2" fmla="*/ 380032 h 380032"/>
              <a:gd name="connsiteX3" fmla="*/ 366039 w 380032"/>
              <a:gd name="connsiteY3" fmla="*/ 380032 h 380032"/>
              <a:gd name="connsiteX4" fmla="*/ 366039 w 380032"/>
              <a:gd name="connsiteY4" fmla="*/ 13497 h 380032"/>
              <a:gd name="connsiteX5" fmla="*/ 0 w 380032"/>
              <a:gd name="connsiteY5" fmla="*/ 13497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0" y="0"/>
                </a:moveTo>
                <a:lnTo>
                  <a:pt x="380032" y="0"/>
                </a:lnTo>
                <a:lnTo>
                  <a:pt x="380032" y="380032"/>
                </a:lnTo>
                <a:lnTo>
                  <a:pt x="366039" y="380032"/>
                </a:lnTo>
                <a:lnTo>
                  <a:pt x="366039" y="13497"/>
                </a:lnTo>
                <a:lnTo>
                  <a:pt x="0" y="13497"/>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sp>
        <p:nvSpPr>
          <p:cNvPr id="56" name="MH_Other_16"/>
          <p:cNvSpPr/>
          <p:nvPr>
            <p:custDataLst>
              <p:tags r:id="rId12"/>
            </p:custDataLst>
          </p:nvPr>
        </p:nvSpPr>
        <p:spPr>
          <a:xfrm flipH="1">
            <a:off x="912099" y="5983896"/>
            <a:ext cx="469382" cy="469441"/>
          </a:xfrm>
          <a:custGeom>
            <a:avLst/>
            <a:gdLst>
              <a:gd name="connsiteX0" fmla="*/ 366039 w 380032"/>
              <a:gd name="connsiteY0" fmla="*/ 0 h 380032"/>
              <a:gd name="connsiteX1" fmla="*/ 380032 w 380032"/>
              <a:gd name="connsiteY1" fmla="*/ 0 h 380032"/>
              <a:gd name="connsiteX2" fmla="*/ 380032 w 380032"/>
              <a:gd name="connsiteY2" fmla="*/ 380032 h 380032"/>
              <a:gd name="connsiteX3" fmla="*/ 0 w 380032"/>
              <a:gd name="connsiteY3" fmla="*/ 380032 h 380032"/>
              <a:gd name="connsiteX4" fmla="*/ 0 w 380032"/>
              <a:gd name="connsiteY4" fmla="*/ 366535 h 380032"/>
              <a:gd name="connsiteX5" fmla="*/ 366039 w 380032"/>
              <a:gd name="connsiteY5" fmla="*/ 366535 h 3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32" h="380032">
                <a:moveTo>
                  <a:pt x="366039" y="0"/>
                </a:moveTo>
                <a:lnTo>
                  <a:pt x="380032" y="0"/>
                </a:lnTo>
                <a:lnTo>
                  <a:pt x="380032" y="380032"/>
                </a:lnTo>
                <a:lnTo>
                  <a:pt x="0" y="380032"/>
                </a:lnTo>
                <a:lnTo>
                  <a:pt x="0" y="366535"/>
                </a:lnTo>
                <a:lnTo>
                  <a:pt x="366039" y="366535"/>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p>
        </p:txBody>
      </p:sp>
      <p:grpSp>
        <p:nvGrpSpPr>
          <p:cNvPr id="57" name="组合 56"/>
          <p:cNvGrpSpPr/>
          <p:nvPr/>
        </p:nvGrpSpPr>
        <p:grpSpPr>
          <a:xfrm>
            <a:off x="2736230" y="4617556"/>
            <a:ext cx="1661489" cy="1661705"/>
            <a:chOff x="2051843" y="3306474"/>
            <a:chExt cx="1246279" cy="1246279"/>
          </a:xfrm>
          <a:solidFill>
            <a:schemeClr val="accent1"/>
          </a:solidFill>
        </p:grpSpPr>
        <p:sp>
          <p:nvSpPr>
            <p:cNvPr id="58" name="MH_SubTitle_3"/>
            <p:cNvSpPr/>
            <p:nvPr>
              <p:custDataLst>
                <p:tags r:id="rId15"/>
              </p:custDataLst>
            </p:nvPr>
          </p:nvSpPr>
          <p:spPr>
            <a:xfrm flipH="1">
              <a:off x="2051843" y="3306474"/>
              <a:ext cx="1246279" cy="1246279"/>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defRPr/>
              </a:pPr>
              <a:endParaRPr lang="zh-CN" altLang="en-US" dirty="0">
                <a:solidFill>
                  <a:schemeClr val="accent1">
                    <a:lumMod val="50000"/>
                  </a:schemeClr>
                </a:solidFill>
              </a:endParaRPr>
            </a:p>
          </p:txBody>
        </p:sp>
        <p:sp>
          <p:nvSpPr>
            <p:cNvPr id="59" name="矩形 58"/>
            <p:cNvSpPr/>
            <p:nvPr/>
          </p:nvSpPr>
          <p:spPr>
            <a:xfrm>
              <a:off x="2223576" y="3668003"/>
              <a:ext cx="902811" cy="523220"/>
            </a:xfrm>
            <a:prstGeom prst="rect">
              <a:avLst/>
            </a:prstGeom>
            <a:grpFill/>
            <a:ln>
              <a:noFill/>
            </a:ln>
          </p:spPr>
          <p:txBody>
            <a:bodyPr wrap="none">
              <a:spAutoFit/>
            </a:bodyPr>
            <a:lstStyle/>
            <a:p>
              <a:pPr algn="ctr"/>
              <a:r>
                <a:rPr lang="zh-CN" altLang="en-US" sz="1900" dirty="0">
                  <a:solidFill>
                    <a:schemeClr val="bg1"/>
                  </a:solidFill>
                  <a:latin typeface="微软雅黑" panose="020B0503020204020204" pitchFamily="34" charset="-122"/>
                  <a:ea typeface="微软雅黑" panose="020B0503020204020204" pitchFamily="34" charset="-122"/>
                </a:rPr>
                <a:t>单击输入</a:t>
              </a:r>
              <a:endParaRPr lang="en-US" altLang="zh-CN" sz="1900" dirty="0">
                <a:solidFill>
                  <a:schemeClr val="bg1"/>
                </a:solidFill>
                <a:latin typeface="微软雅黑" panose="020B0503020204020204" pitchFamily="34" charset="-122"/>
                <a:ea typeface="微软雅黑" panose="020B0503020204020204" pitchFamily="34" charset="-122"/>
              </a:endParaRPr>
            </a:p>
            <a:p>
              <a:pPr algn="ctr"/>
              <a:r>
                <a:rPr lang="zh-CN" altLang="en-US" sz="1900" dirty="0">
                  <a:solidFill>
                    <a:schemeClr val="bg1"/>
                  </a:solidFill>
                  <a:latin typeface="微软雅黑" panose="020B0503020204020204" pitchFamily="34" charset="-122"/>
                  <a:ea typeface="微软雅黑" panose="020B0503020204020204" pitchFamily="34" charset="-122"/>
                </a:rPr>
                <a:t>文字内容</a:t>
              </a:r>
            </a:p>
          </p:txBody>
        </p:sp>
      </p:grpSp>
      <p:grpSp>
        <p:nvGrpSpPr>
          <p:cNvPr id="60" name="组合 59"/>
          <p:cNvGrpSpPr/>
          <p:nvPr/>
        </p:nvGrpSpPr>
        <p:grpSpPr>
          <a:xfrm>
            <a:off x="6149550" y="2916566"/>
            <a:ext cx="1659527" cy="1659741"/>
            <a:chOff x="4612166" y="2030732"/>
            <a:chExt cx="1244807" cy="1244806"/>
          </a:xfrm>
          <a:solidFill>
            <a:schemeClr val="accent1"/>
          </a:solidFill>
        </p:grpSpPr>
        <p:sp>
          <p:nvSpPr>
            <p:cNvPr id="61" name="MH_SubTitle_2"/>
            <p:cNvSpPr/>
            <p:nvPr>
              <p:custDataLst>
                <p:tags r:id="rId14"/>
              </p:custDataLst>
            </p:nvPr>
          </p:nvSpPr>
          <p:spPr>
            <a:xfrm flipH="1">
              <a:off x="4612166" y="2030732"/>
              <a:ext cx="1244807" cy="1244806"/>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defRPr/>
              </a:pPr>
              <a:endParaRPr lang="zh-CN" altLang="en-US" dirty="0">
                <a:solidFill>
                  <a:schemeClr val="accent1">
                    <a:lumMod val="50000"/>
                  </a:schemeClr>
                </a:solidFill>
              </a:endParaRPr>
            </a:p>
          </p:txBody>
        </p:sp>
        <p:sp>
          <p:nvSpPr>
            <p:cNvPr id="62" name="矩形 61"/>
            <p:cNvSpPr/>
            <p:nvPr/>
          </p:nvSpPr>
          <p:spPr>
            <a:xfrm>
              <a:off x="4789355" y="2419233"/>
              <a:ext cx="902811" cy="523220"/>
            </a:xfrm>
            <a:prstGeom prst="rect">
              <a:avLst/>
            </a:prstGeom>
            <a:grpFill/>
            <a:ln>
              <a:noFill/>
            </a:ln>
          </p:spPr>
          <p:txBody>
            <a:bodyPr wrap="none">
              <a:spAutoFit/>
            </a:bodyPr>
            <a:lstStyle/>
            <a:p>
              <a:pPr algn="ctr"/>
              <a:r>
                <a:rPr lang="zh-CN" altLang="en-US" sz="1900" dirty="0">
                  <a:solidFill>
                    <a:schemeClr val="bg1"/>
                  </a:solidFill>
                  <a:latin typeface="微软雅黑" panose="020B0503020204020204" pitchFamily="34" charset="-122"/>
                  <a:ea typeface="微软雅黑" panose="020B0503020204020204" pitchFamily="34" charset="-122"/>
                </a:rPr>
                <a:t>单击输入</a:t>
              </a:r>
              <a:endParaRPr lang="en-US" altLang="zh-CN" sz="1900" dirty="0">
                <a:solidFill>
                  <a:schemeClr val="bg1"/>
                </a:solidFill>
                <a:latin typeface="微软雅黑" panose="020B0503020204020204" pitchFamily="34" charset="-122"/>
                <a:ea typeface="微软雅黑" panose="020B0503020204020204" pitchFamily="34" charset="-122"/>
              </a:endParaRPr>
            </a:p>
            <a:p>
              <a:pPr algn="ctr"/>
              <a:r>
                <a:rPr lang="zh-CN" altLang="en-US" sz="1900" dirty="0">
                  <a:solidFill>
                    <a:schemeClr val="bg1"/>
                  </a:solidFill>
                  <a:latin typeface="微软雅黑" panose="020B0503020204020204" pitchFamily="34" charset="-122"/>
                  <a:ea typeface="微软雅黑" panose="020B0503020204020204" pitchFamily="34" charset="-122"/>
                </a:rPr>
                <a:t>文字内容</a:t>
              </a:r>
            </a:p>
          </p:txBody>
        </p:sp>
      </p:grpSp>
      <p:grpSp>
        <p:nvGrpSpPr>
          <p:cNvPr id="63" name="组合 62"/>
          <p:cNvGrpSpPr/>
          <p:nvPr/>
        </p:nvGrpSpPr>
        <p:grpSpPr>
          <a:xfrm>
            <a:off x="7854245" y="1213615"/>
            <a:ext cx="1661489" cy="1661705"/>
            <a:chOff x="5890854" y="753518"/>
            <a:chExt cx="1246279" cy="1246279"/>
          </a:xfrm>
          <a:solidFill>
            <a:schemeClr val="accent1"/>
          </a:solidFill>
        </p:grpSpPr>
        <p:sp>
          <p:nvSpPr>
            <p:cNvPr id="64" name="MH_SubTitle_1"/>
            <p:cNvSpPr/>
            <p:nvPr>
              <p:custDataLst>
                <p:tags r:id="rId13"/>
              </p:custDataLst>
            </p:nvPr>
          </p:nvSpPr>
          <p:spPr>
            <a:xfrm flipH="1">
              <a:off x="5890854" y="753518"/>
              <a:ext cx="1246279" cy="1246279"/>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150000"/>
                </a:lnSpc>
                <a:defRPr/>
              </a:pPr>
              <a:endParaRPr lang="zh-CN" altLang="en-US" dirty="0">
                <a:solidFill>
                  <a:schemeClr val="accent1">
                    <a:lumMod val="50000"/>
                  </a:schemeClr>
                </a:solidFill>
              </a:endParaRPr>
            </a:p>
          </p:txBody>
        </p:sp>
        <p:sp>
          <p:nvSpPr>
            <p:cNvPr id="65" name="矩形 64"/>
            <p:cNvSpPr/>
            <p:nvPr/>
          </p:nvSpPr>
          <p:spPr>
            <a:xfrm>
              <a:off x="6126836" y="1190934"/>
              <a:ext cx="902811" cy="523220"/>
            </a:xfrm>
            <a:prstGeom prst="rect">
              <a:avLst/>
            </a:prstGeom>
            <a:grpFill/>
            <a:ln>
              <a:noFill/>
            </a:ln>
          </p:spPr>
          <p:txBody>
            <a:bodyPr wrap="none">
              <a:spAutoFit/>
            </a:bodyPr>
            <a:lstStyle/>
            <a:p>
              <a:pPr algn="ctr"/>
              <a:r>
                <a:rPr lang="zh-CN" altLang="en-US" sz="1900" dirty="0">
                  <a:solidFill>
                    <a:schemeClr val="bg1"/>
                  </a:solidFill>
                  <a:latin typeface="微软雅黑" panose="020B0503020204020204" pitchFamily="34" charset="-122"/>
                  <a:ea typeface="微软雅黑" panose="020B0503020204020204" pitchFamily="34" charset="-122"/>
                </a:rPr>
                <a:t>单击输入</a:t>
              </a:r>
              <a:endParaRPr lang="en-US" altLang="zh-CN" sz="1900" dirty="0">
                <a:solidFill>
                  <a:schemeClr val="bg1"/>
                </a:solidFill>
                <a:latin typeface="微软雅黑" panose="020B0503020204020204" pitchFamily="34" charset="-122"/>
                <a:ea typeface="微软雅黑" panose="020B0503020204020204" pitchFamily="34" charset="-122"/>
              </a:endParaRPr>
            </a:p>
            <a:p>
              <a:pPr algn="ctr"/>
              <a:r>
                <a:rPr lang="zh-CN" altLang="en-US" sz="1900" dirty="0">
                  <a:solidFill>
                    <a:schemeClr val="bg1"/>
                  </a:solidFill>
                  <a:latin typeface="微软雅黑" panose="020B0503020204020204" pitchFamily="34" charset="-122"/>
                  <a:ea typeface="微软雅黑" panose="020B0503020204020204" pitchFamily="34" charset="-122"/>
                </a:rPr>
                <a:t>文字内容</a:t>
              </a:r>
            </a:p>
          </p:txBody>
        </p:sp>
      </p:grpSp>
      <p:sp>
        <p:nvSpPr>
          <p:cNvPr id="34" name="TextBox 33"/>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nodeType="withEffect">
                                  <p:stCondLst>
                                    <p:cond delay="20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60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800"/>
                                  </p:stCondLst>
                                  <p:childTnLst>
                                    <p:set>
                                      <p:cBhvr>
                                        <p:cTn id="26" dur="1" fill="hold">
                                          <p:stCondLst>
                                            <p:cond delay="0"/>
                                          </p:stCondLst>
                                        </p:cTn>
                                        <p:tgtEl>
                                          <p:spTgt spid="51"/>
                                        </p:tgtEl>
                                        <p:attrNameLst>
                                          <p:attrName>style.visibility</p:attrName>
                                        </p:attrNameLst>
                                      </p:cBhvr>
                                      <p:to>
                                        <p:strVal val="visible"/>
                                      </p:to>
                                    </p:set>
                                    <p:anim calcmode="lin" valueType="num">
                                      <p:cBhvr>
                                        <p:cTn id="27" dur="500" fill="hold"/>
                                        <p:tgtEl>
                                          <p:spTgt spid="51"/>
                                        </p:tgtEl>
                                        <p:attrNameLst>
                                          <p:attrName>ppt_w</p:attrName>
                                        </p:attrNameLst>
                                      </p:cBhvr>
                                      <p:tavLst>
                                        <p:tav tm="0">
                                          <p:val>
                                            <p:fltVal val="0"/>
                                          </p:val>
                                        </p:tav>
                                        <p:tav tm="100000">
                                          <p:val>
                                            <p:strVal val="#ppt_w"/>
                                          </p:val>
                                        </p:tav>
                                      </p:tavLst>
                                    </p:anim>
                                    <p:anim calcmode="lin" valueType="num">
                                      <p:cBhvr>
                                        <p:cTn id="28" dur="500" fill="hold"/>
                                        <p:tgtEl>
                                          <p:spTgt spid="51"/>
                                        </p:tgtEl>
                                        <p:attrNameLst>
                                          <p:attrName>ppt_h</p:attrName>
                                        </p:attrNameLst>
                                      </p:cBhvr>
                                      <p:tavLst>
                                        <p:tav tm="0">
                                          <p:val>
                                            <p:fltVal val="0"/>
                                          </p:val>
                                        </p:tav>
                                        <p:tav tm="100000">
                                          <p:val>
                                            <p:strVal val="#ppt_h"/>
                                          </p:val>
                                        </p:tav>
                                      </p:tavLst>
                                    </p:anim>
                                    <p:animEffect transition="in" filter="fade">
                                      <p:cBhvr>
                                        <p:cTn id="29" dur="500"/>
                                        <p:tgtEl>
                                          <p:spTgt spid="5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nodeType="withEffect">
                                  <p:stCondLst>
                                    <p:cond delay="40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nodeType="withEffect">
                                  <p:stCondLst>
                                    <p:cond delay="600"/>
                                  </p:stCondLst>
                                  <p:childTnLst>
                                    <p:set>
                                      <p:cBhvr>
                                        <p:cTn id="46" dur="1" fill="hold">
                                          <p:stCondLst>
                                            <p:cond delay="0"/>
                                          </p:stCondLst>
                                        </p:cTn>
                                        <p:tgtEl>
                                          <p:spTgt spid="60"/>
                                        </p:tgtEl>
                                        <p:attrNameLst>
                                          <p:attrName>style.visibility</p:attrName>
                                        </p:attrNameLst>
                                      </p:cBhvr>
                                      <p:to>
                                        <p:strVal val="visible"/>
                                      </p:to>
                                    </p:set>
                                    <p:anim calcmode="lin" valueType="num">
                                      <p:cBhvr>
                                        <p:cTn id="47" dur="500" fill="hold"/>
                                        <p:tgtEl>
                                          <p:spTgt spid="60"/>
                                        </p:tgtEl>
                                        <p:attrNameLst>
                                          <p:attrName>ppt_w</p:attrName>
                                        </p:attrNameLst>
                                      </p:cBhvr>
                                      <p:tavLst>
                                        <p:tav tm="0">
                                          <p:val>
                                            <p:fltVal val="0"/>
                                          </p:val>
                                        </p:tav>
                                        <p:tav tm="100000">
                                          <p:val>
                                            <p:strVal val="#ppt_w"/>
                                          </p:val>
                                        </p:tav>
                                      </p:tavLst>
                                    </p:anim>
                                    <p:anim calcmode="lin" valueType="num">
                                      <p:cBhvr>
                                        <p:cTn id="48" dur="500" fill="hold"/>
                                        <p:tgtEl>
                                          <p:spTgt spid="60"/>
                                        </p:tgtEl>
                                        <p:attrNameLst>
                                          <p:attrName>ppt_h</p:attrName>
                                        </p:attrNameLst>
                                      </p:cBhvr>
                                      <p:tavLst>
                                        <p:tav tm="0">
                                          <p:val>
                                            <p:fltVal val="0"/>
                                          </p:val>
                                        </p:tav>
                                        <p:tav tm="100000">
                                          <p:val>
                                            <p:strVal val="#ppt_h"/>
                                          </p:val>
                                        </p:tav>
                                      </p:tavLst>
                                    </p:anim>
                                    <p:animEffect transition="in" filter="fade">
                                      <p:cBhvr>
                                        <p:cTn id="49" dur="500"/>
                                        <p:tgtEl>
                                          <p:spTgt spid="60"/>
                                        </p:tgtEl>
                                      </p:cBhvr>
                                    </p:animEffect>
                                  </p:childTnLst>
                                </p:cTn>
                              </p:par>
                              <p:par>
                                <p:cTn id="50" presetID="53" presetClass="entr" presetSubtype="16" fill="hold" grpId="0" nodeType="withEffect">
                                  <p:stCondLst>
                                    <p:cond delay="8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p:cTn id="57" dur="500" fill="hold"/>
                                        <p:tgtEl>
                                          <p:spTgt spid="42"/>
                                        </p:tgtEl>
                                        <p:attrNameLst>
                                          <p:attrName>ppt_w</p:attrName>
                                        </p:attrNameLst>
                                      </p:cBhvr>
                                      <p:tavLst>
                                        <p:tav tm="0">
                                          <p:val>
                                            <p:fltVal val="0"/>
                                          </p:val>
                                        </p:tav>
                                        <p:tav tm="100000">
                                          <p:val>
                                            <p:strVal val="#ppt_w"/>
                                          </p:val>
                                        </p:tav>
                                      </p:tavLst>
                                    </p:anim>
                                    <p:anim calcmode="lin" valueType="num">
                                      <p:cBhvr>
                                        <p:cTn id="58" dur="500" fill="hold"/>
                                        <p:tgtEl>
                                          <p:spTgt spid="42"/>
                                        </p:tgtEl>
                                        <p:attrNameLst>
                                          <p:attrName>ppt_h</p:attrName>
                                        </p:attrNameLst>
                                      </p:cBhvr>
                                      <p:tavLst>
                                        <p:tav tm="0">
                                          <p:val>
                                            <p:fltVal val="0"/>
                                          </p:val>
                                        </p:tav>
                                        <p:tav tm="100000">
                                          <p:val>
                                            <p:strVal val="#ppt_h"/>
                                          </p:val>
                                        </p:tav>
                                      </p:tavLst>
                                    </p:anim>
                                    <p:animEffect transition="in" filter="fade">
                                      <p:cBhvr>
                                        <p:cTn id="59" dur="500"/>
                                        <p:tgtEl>
                                          <p:spTgt spid="4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1"/>
                                        </p:tgtEl>
                                        <p:attrNameLst>
                                          <p:attrName>style.visibility</p:attrName>
                                        </p:attrNameLst>
                                      </p:cBhvr>
                                      <p:to>
                                        <p:strVal val="visible"/>
                                      </p:to>
                                    </p:set>
                                    <p:anim calcmode="lin" valueType="num">
                                      <p:cBhvr>
                                        <p:cTn id="62" dur="500" fill="hold"/>
                                        <p:tgtEl>
                                          <p:spTgt spid="41"/>
                                        </p:tgtEl>
                                        <p:attrNameLst>
                                          <p:attrName>ppt_w</p:attrName>
                                        </p:attrNameLst>
                                      </p:cBhvr>
                                      <p:tavLst>
                                        <p:tav tm="0">
                                          <p:val>
                                            <p:fltVal val="0"/>
                                          </p:val>
                                        </p:tav>
                                        <p:tav tm="100000">
                                          <p:val>
                                            <p:strVal val="#ppt_w"/>
                                          </p:val>
                                        </p:tav>
                                      </p:tavLst>
                                    </p:anim>
                                    <p:anim calcmode="lin" valueType="num">
                                      <p:cBhvr>
                                        <p:cTn id="63" dur="500" fill="hold"/>
                                        <p:tgtEl>
                                          <p:spTgt spid="41"/>
                                        </p:tgtEl>
                                        <p:attrNameLst>
                                          <p:attrName>ppt_h</p:attrName>
                                        </p:attrNameLst>
                                      </p:cBhvr>
                                      <p:tavLst>
                                        <p:tav tm="0">
                                          <p:val>
                                            <p:fltVal val="0"/>
                                          </p:val>
                                        </p:tav>
                                        <p:tav tm="100000">
                                          <p:val>
                                            <p:strVal val="#ppt_h"/>
                                          </p:val>
                                        </p:tav>
                                      </p:tavLst>
                                    </p:anim>
                                    <p:animEffect transition="in" filter="fade">
                                      <p:cBhvr>
                                        <p:cTn id="64" dur="500"/>
                                        <p:tgtEl>
                                          <p:spTgt spid="41"/>
                                        </p:tgtEl>
                                      </p:cBhvr>
                                    </p:animEffect>
                                  </p:childTnLst>
                                </p:cTn>
                              </p:par>
                              <p:par>
                                <p:cTn id="65" presetID="53" presetClass="entr" presetSubtype="16" fill="hold" nodeType="withEffect">
                                  <p:stCondLst>
                                    <p:cond delay="400"/>
                                  </p:stCondLst>
                                  <p:childTnLst>
                                    <p:set>
                                      <p:cBhvr>
                                        <p:cTn id="66" dur="1" fill="hold">
                                          <p:stCondLst>
                                            <p:cond delay="0"/>
                                          </p:stCondLst>
                                        </p:cTn>
                                        <p:tgtEl>
                                          <p:spTgt spid="45"/>
                                        </p:tgtEl>
                                        <p:attrNameLst>
                                          <p:attrName>style.visibility</p:attrName>
                                        </p:attrNameLst>
                                      </p:cBhvr>
                                      <p:to>
                                        <p:strVal val="visible"/>
                                      </p:to>
                                    </p:set>
                                    <p:anim calcmode="lin" valueType="num">
                                      <p:cBhvr>
                                        <p:cTn id="67" dur="500" fill="hold"/>
                                        <p:tgtEl>
                                          <p:spTgt spid="45"/>
                                        </p:tgtEl>
                                        <p:attrNameLst>
                                          <p:attrName>ppt_w</p:attrName>
                                        </p:attrNameLst>
                                      </p:cBhvr>
                                      <p:tavLst>
                                        <p:tav tm="0">
                                          <p:val>
                                            <p:fltVal val="0"/>
                                          </p:val>
                                        </p:tav>
                                        <p:tav tm="100000">
                                          <p:val>
                                            <p:strVal val="#ppt_w"/>
                                          </p:val>
                                        </p:tav>
                                      </p:tavLst>
                                    </p:anim>
                                    <p:anim calcmode="lin" valueType="num">
                                      <p:cBhvr>
                                        <p:cTn id="68" dur="500" fill="hold"/>
                                        <p:tgtEl>
                                          <p:spTgt spid="45"/>
                                        </p:tgtEl>
                                        <p:attrNameLst>
                                          <p:attrName>ppt_h</p:attrName>
                                        </p:attrNameLst>
                                      </p:cBhvr>
                                      <p:tavLst>
                                        <p:tav tm="0">
                                          <p:val>
                                            <p:fltVal val="0"/>
                                          </p:val>
                                        </p:tav>
                                        <p:tav tm="100000">
                                          <p:val>
                                            <p:strVal val="#ppt_h"/>
                                          </p:val>
                                        </p:tav>
                                      </p:tavLst>
                                    </p:anim>
                                    <p:animEffect transition="in" filter="fade">
                                      <p:cBhvr>
                                        <p:cTn id="69" dur="500"/>
                                        <p:tgtEl>
                                          <p:spTgt spid="45"/>
                                        </p:tgtEl>
                                      </p:cBhvr>
                                    </p:animEffect>
                                  </p:childTnLst>
                                </p:cTn>
                              </p:par>
                              <p:par>
                                <p:cTn id="70" presetID="53" presetClass="entr" presetSubtype="16" fill="hold" nodeType="withEffect">
                                  <p:stCondLst>
                                    <p:cond delay="60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par>
                                <p:cTn id="75" presetID="53" presetClass="entr" presetSubtype="16" fill="hold" grpId="0" nodeType="withEffect">
                                  <p:stCondLst>
                                    <p:cond delay="80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childTnLst>
                                </p:cTn>
                              </p:par>
                            </p:childTnLst>
                          </p:cTn>
                        </p:par>
                        <p:par>
                          <p:cTn id="80" fill="hold">
                            <p:stCondLst>
                              <p:cond delay="500"/>
                            </p:stCondLst>
                            <p:childTnLst>
                              <p:par>
                                <p:cTn id="81" presetID="53" presetClass="entr" presetSubtype="16"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p:cTn id="83" dur="500" fill="hold"/>
                                        <p:tgtEl>
                                          <p:spTgt spid="55"/>
                                        </p:tgtEl>
                                        <p:attrNameLst>
                                          <p:attrName>ppt_w</p:attrName>
                                        </p:attrNameLst>
                                      </p:cBhvr>
                                      <p:tavLst>
                                        <p:tav tm="0">
                                          <p:val>
                                            <p:fltVal val="0"/>
                                          </p:val>
                                        </p:tav>
                                        <p:tav tm="100000">
                                          <p:val>
                                            <p:strVal val="#ppt_w"/>
                                          </p:val>
                                        </p:tav>
                                      </p:tavLst>
                                    </p:anim>
                                    <p:anim calcmode="lin" valueType="num">
                                      <p:cBhvr>
                                        <p:cTn id="84" dur="500" fill="hold"/>
                                        <p:tgtEl>
                                          <p:spTgt spid="55"/>
                                        </p:tgtEl>
                                        <p:attrNameLst>
                                          <p:attrName>ppt_h</p:attrName>
                                        </p:attrNameLst>
                                      </p:cBhvr>
                                      <p:tavLst>
                                        <p:tav tm="0">
                                          <p:val>
                                            <p:fltVal val="0"/>
                                          </p:val>
                                        </p:tav>
                                        <p:tav tm="100000">
                                          <p:val>
                                            <p:strVal val="#ppt_h"/>
                                          </p:val>
                                        </p:tav>
                                      </p:tavLst>
                                    </p:anim>
                                    <p:animEffect transition="in" filter="fade">
                                      <p:cBhvr>
                                        <p:cTn id="85" dur="500"/>
                                        <p:tgtEl>
                                          <p:spTgt spid="55"/>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56"/>
                                        </p:tgtEl>
                                        <p:attrNameLst>
                                          <p:attrName>style.visibility</p:attrName>
                                        </p:attrNameLst>
                                      </p:cBhvr>
                                      <p:to>
                                        <p:strVal val="visible"/>
                                      </p:to>
                                    </p:set>
                                    <p:anim calcmode="lin" valueType="num">
                                      <p:cBhvr>
                                        <p:cTn id="88" dur="500" fill="hold"/>
                                        <p:tgtEl>
                                          <p:spTgt spid="56"/>
                                        </p:tgtEl>
                                        <p:attrNameLst>
                                          <p:attrName>ppt_w</p:attrName>
                                        </p:attrNameLst>
                                      </p:cBhvr>
                                      <p:tavLst>
                                        <p:tav tm="0">
                                          <p:val>
                                            <p:fltVal val="0"/>
                                          </p:val>
                                        </p:tav>
                                        <p:tav tm="100000">
                                          <p:val>
                                            <p:strVal val="#ppt_w"/>
                                          </p:val>
                                        </p:tav>
                                      </p:tavLst>
                                    </p:anim>
                                    <p:anim calcmode="lin" valueType="num">
                                      <p:cBhvr>
                                        <p:cTn id="89" dur="500" fill="hold"/>
                                        <p:tgtEl>
                                          <p:spTgt spid="56"/>
                                        </p:tgtEl>
                                        <p:attrNameLst>
                                          <p:attrName>ppt_h</p:attrName>
                                        </p:attrNameLst>
                                      </p:cBhvr>
                                      <p:tavLst>
                                        <p:tav tm="0">
                                          <p:val>
                                            <p:fltVal val="0"/>
                                          </p:val>
                                        </p:tav>
                                        <p:tav tm="100000">
                                          <p:val>
                                            <p:strVal val="#ppt_h"/>
                                          </p:val>
                                        </p:tav>
                                      </p:tavLst>
                                    </p:anim>
                                    <p:animEffect transition="in" filter="fade">
                                      <p:cBhvr>
                                        <p:cTn id="90" dur="500"/>
                                        <p:tgtEl>
                                          <p:spTgt spid="56"/>
                                        </p:tgtEl>
                                      </p:cBhvr>
                                    </p:animEffect>
                                  </p:childTnLst>
                                </p:cTn>
                              </p:par>
                              <p:par>
                                <p:cTn id="91" presetID="53" presetClass="entr" presetSubtype="16" fill="hold" grpId="0" nodeType="withEffect">
                                  <p:stCondLst>
                                    <p:cond delay="600"/>
                                  </p:stCondLst>
                                  <p:childTnLst>
                                    <p:set>
                                      <p:cBhvr>
                                        <p:cTn id="92" dur="1" fill="hold">
                                          <p:stCondLst>
                                            <p:cond delay="0"/>
                                          </p:stCondLst>
                                        </p:cTn>
                                        <p:tgtEl>
                                          <p:spTgt spid="53"/>
                                        </p:tgtEl>
                                        <p:attrNameLst>
                                          <p:attrName>style.visibility</p:attrName>
                                        </p:attrNameLst>
                                      </p:cBhvr>
                                      <p:to>
                                        <p:strVal val="visible"/>
                                      </p:to>
                                    </p:set>
                                    <p:anim calcmode="lin" valueType="num">
                                      <p:cBhvr>
                                        <p:cTn id="93" dur="500" fill="hold"/>
                                        <p:tgtEl>
                                          <p:spTgt spid="53"/>
                                        </p:tgtEl>
                                        <p:attrNameLst>
                                          <p:attrName>ppt_w</p:attrName>
                                        </p:attrNameLst>
                                      </p:cBhvr>
                                      <p:tavLst>
                                        <p:tav tm="0">
                                          <p:val>
                                            <p:fltVal val="0"/>
                                          </p:val>
                                        </p:tav>
                                        <p:tav tm="100000">
                                          <p:val>
                                            <p:strVal val="#ppt_w"/>
                                          </p:val>
                                        </p:tav>
                                      </p:tavLst>
                                    </p:anim>
                                    <p:anim calcmode="lin" valueType="num">
                                      <p:cBhvr>
                                        <p:cTn id="94" dur="500" fill="hold"/>
                                        <p:tgtEl>
                                          <p:spTgt spid="53"/>
                                        </p:tgtEl>
                                        <p:attrNameLst>
                                          <p:attrName>ppt_h</p:attrName>
                                        </p:attrNameLst>
                                      </p:cBhvr>
                                      <p:tavLst>
                                        <p:tav tm="0">
                                          <p:val>
                                            <p:fltVal val="0"/>
                                          </p:val>
                                        </p:tav>
                                        <p:tav tm="100000">
                                          <p:val>
                                            <p:strVal val="#ppt_h"/>
                                          </p:val>
                                        </p:tav>
                                      </p:tavLst>
                                    </p:anim>
                                    <p:animEffect transition="in" filter="fade">
                                      <p:cBhvr>
                                        <p:cTn id="95" dur="500"/>
                                        <p:tgtEl>
                                          <p:spTgt spid="53"/>
                                        </p:tgtEl>
                                      </p:cBhvr>
                                    </p:animEffect>
                                  </p:childTnLst>
                                </p:cTn>
                              </p:par>
                            </p:childTnLst>
                          </p:cTn>
                        </p:par>
                        <p:par>
                          <p:cTn id="96" fill="hold">
                            <p:stCondLst>
                              <p:cond delay="1000"/>
                            </p:stCondLst>
                            <p:childTnLst>
                              <p:par>
                                <p:cTn id="97" presetID="45" presetClass="entr" presetSubtype="0" fill="hold" grpId="1" nodeType="afterEffect">
                                  <p:stCondLst>
                                    <p:cond delay="80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1000"/>
                                        <p:tgtEl>
                                          <p:spTgt spid="52"/>
                                        </p:tgtEl>
                                      </p:cBhvr>
                                    </p:animEffect>
                                    <p:anim calcmode="lin" valueType="num">
                                      <p:cBhvr>
                                        <p:cTn id="100" dur="1000" fill="hold"/>
                                        <p:tgtEl>
                                          <p:spTgt spid="52"/>
                                        </p:tgtEl>
                                        <p:attrNameLst>
                                          <p:attrName>ppt_w</p:attrName>
                                        </p:attrNameLst>
                                      </p:cBhvr>
                                      <p:tavLst>
                                        <p:tav tm="0" fmla="#ppt_w*sin(2.5*pi*$)">
                                          <p:val>
                                            <p:fltVal val="0"/>
                                          </p:val>
                                        </p:tav>
                                        <p:tav tm="100000">
                                          <p:val>
                                            <p:fltVal val="1"/>
                                          </p:val>
                                        </p:tav>
                                      </p:tavLst>
                                    </p:anim>
                                    <p:anim calcmode="lin" valueType="num">
                                      <p:cBhvr>
                                        <p:cTn id="101" dur="1000" fill="hold"/>
                                        <p:tgtEl>
                                          <p:spTgt spid="52"/>
                                        </p:tgtEl>
                                        <p:attrNameLst>
                                          <p:attrName>ppt_h</p:attrName>
                                        </p:attrNameLst>
                                      </p:cBhvr>
                                      <p:tavLst>
                                        <p:tav tm="0">
                                          <p:val>
                                            <p:strVal val="#ppt_h"/>
                                          </p:val>
                                        </p:tav>
                                        <p:tav tm="100000">
                                          <p:val>
                                            <p:strVal val="#ppt_h"/>
                                          </p:val>
                                        </p:tav>
                                      </p:tavLst>
                                    </p:anim>
                                  </p:childTnLst>
                                </p:cTn>
                              </p:par>
                            </p:childTnLst>
                          </p:cTn>
                        </p:par>
                        <p:par>
                          <p:cTn id="102" fill="hold">
                            <p:stCondLst>
                              <p:cond delay="2800"/>
                            </p:stCondLst>
                            <p:childTnLst>
                              <p:par>
                                <p:cTn id="103" presetID="45" presetClass="entr" presetSubtype="0" fill="hold" grpId="1" nodeType="after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fade">
                                      <p:cBhvr>
                                        <p:cTn id="105" dur="1000"/>
                                        <p:tgtEl>
                                          <p:spTgt spid="51"/>
                                        </p:tgtEl>
                                      </p:cBhvr>
                                    </p:animEffect>
                                    <p:anim calcmode="lin" valueType="num">
                                      <p:cBhvr>
                                        <p:cTn id="106" dur="1000" fill="hold"/>
                                        <p:tgtEl>
                                          <p:spTgt spid="51"/>
                                        </p:tgtEl>
                                        <p:attrNameLst>
                                          <p:attrName>ppt_w</p:attrName>
                                        </p:attrNameLst>
                                      </p:cBhvr>
                                      <p:tavLst>
                                        <p:tav tm="0" fmla="#ppt_w*sin(2.5*pi*$)">
                                          <p:val>
                                            <p:fltVal val="0"/>
                                          </p:val>
                                        </p:tav>
                                        <p:tav tm="100000">
                                          <p:val>
                                            <p:fltVal val="1"/>
                                          </p:val>
                                        </p:tav>
                                      </p:tavLst>
                                    </p:anim>
                                    <p:anim calcmode="lin" valueType="num">
                                      <p:cBhvr>
                                        <p:cTn id="107" dur="1000" fill="hold"/>
                                        <p:tgtEl>
                                          <p:spTgt spid="51"/>
                                        </p:tgtEl>
                                        <p:attrNameLst>
                                          <p:attrName>ppt_h</p:attrName>
                                        </p:attrNameLst>
                                      </p:cBhvr>
                                      <p:tavLst>
                                        <p:tav tm="0">
                                          <p:val>
                                            <p:strVal val="#ppt_h"/>
                                          </p:val>
                                        </p:tav>
                                        <p:tav tm="100000">
                                          <p:val>
                                            <p:strVal val="#ppt_h"/>
                                          </p:val>
                                        </p:tav>
                                      </p:tavLst>
                                    </p:anim>
                                  </p:childTnLst>
                                </p:cTn>
                              </p:par>
                            </p:childTnLst>
                          </p:cTn>
                        </p:par>
                        <p:par>
                          <p:cTn id="108" fill="hold">
                            <p:stCondLst>
                              <p:cond delay="3800"/>
                            </p:stCondLst>
                            <p:childTnLst>
                              <p:par>
                                <p:cTn id="109" presetID="45" presetClass="entr" presetSubtype="0" fill="hold" grpId="1" nodeType="afterEffect">
                                  <p:stCondLst>
                                    <p:cond delay="20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1000"/>
                                        <p:tgtEl>
                                          <p:spTgt spid="44"/>
                                        </p:tgtEl>
                                      </p:cBhvr>
                                    </p:animEffect>
                                    <p:anim calcmode="lin" valueType="num">
                                      <p:cBhvr>
                                        <p:cTn id="112" dur="1000" fill="hold"/>
                                        <p:tgtEl>
                                          <p:spTgt spid="44"/>
                                        </p:tgtEl>
                                        <p:attrNameLst>
                                          <p:attrName>ppt_w</p:attrName>
                                        </p:attrNameLst>
                                      </p:cBhvr>
                                      <p:tavLst>
                                        <p:tav tm="0" fmla="#ppt_w*sin(2.5*pi*$)">
                                          <p:val>
                                            <p:fltVal val="0"/>
                                          </p:val>
                                        </p:tav>
                                        <p:tav tm="100000">
                                          <p:val>
                                            <p:fltVal val="1"/>
                                          </p:val>
                                        </p:tav>
                                      </p:tavLst>
                                    </p:anim>
                                    <p:anim calcmode="lin" valueType="num">
                                      <p:cBhvr>
                                        <p:cTn id="113" dur="1000" fill="hold"/>
                                        <p:tgtEl>
                                          <p:spTgt spid="44"/>
                                        </p:tgtEl>
                                        <p:attrNameLst>
                                          <p:attrName>ppt_h</p:attrName>
                                        </p:attrNameLst>
                                      </p:cBhvr>
                                      <p:tavLst>
                                        <p:tav tm="0">
                                          <p:val>
                                            <p:strVal val="#ppt_h"/>
                                          </p:val>
                                        </p:tav>
                                        <p:tav tm="100000">
                                          <p:val>
                                            <p:strVal val="#ppt_h"/>
                                          </p:val>
                                        </p:tav>
                                      </p:tavLst>
                                    </p:anim>
                                  </p:childTnLst>
                                </p:cTn>
                              </p:par>
                            </p:childTnLst>
                          </p:cTn>
                        </p:par>
                        <p:par>
                          <p:cTn id="114" fill="hold">
                            <p:stCondLst>
                              <p:cond delay="5000"/>
                            </p:stCondLst>
                            <p:childTnLst>
                              <p:par>
                                <p:cTn id="115" presetID="45" presetClass="entr" presetSubtype="0" fill="hold" grpId="1" nodeType="afterEffect">
                                  <p:stCondLst>
                                    <p:cond delay="40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000"/>
                                        <p:tgtEl>
                                          <p:spTgt spid="43"/>
                                        </p:tgtEl>
                                      </p:cBhvr>
                                    </p:animEffect>
                                    <p:anim calcmode="lin" valueType="num">
                                      <p:cBhvr>
                                        <p:cTn id="118" dur="1000" fill="hold"/>
                                        <p:tgtEl>
                                          <p:spTgt spid="43"/>
                                        </p:tgtEl>
                                        <p:attrNameLst>
                                          <p:attrName>ppt_w</p:attrName>
                                        </p:attrNameLst>
                                      </p:cBhvr>
                                      <p:tavLst>
                                        <p:tav tm="0" fmla="#ppt_w*sin(2.5*pi*$)">
                                          <p:val>
                                            <p:fltVal val="0"/>
                                          </p:val>
                                        </p:tav>
                                        <p:tav tm="100000">
                                          <p:val>
                                            <p:fltVal val="1"/>
                                          </p:val>
                                        </p:tav>
                                      </p:tavLst>
                                    </p:anim>
                                    <p:anim calcmode="lin" valueType="num">
                                      <p:cBhvr>
                                        <p:cTn id="119" dur="1000" fill="hold"/>
                                        <p:tgtEl>
                                          <p:spTgt spid="43"/>
                                        </p:tgtEl>
                                        <p:attrNameLst>
                                          <p:attrName>ppt_h</p:attrName>
                                        </p:attrNameLst>
                                      </p:cBhvr>
                                      <p:tavLst>
                                        <p:tav tm="0">
                                          <p:val>
                                            <p:strVal val="#ppt_h"/>
                                          </p:val>
                                        </p:tav>
                                        <p:tav tm="100000">
                                          <p:val>
                                            <p:strVal val="#ppt_h"/>
                                          </p:val>
                                        </p:tav>
                                      </p:tavLst>
                                    </p:anim>
                                  </p:childTnLst>
                                </p:cTn>
                              </p:par>
                            </p:childTnLst>
                          </p:cTn>
                        </p:par>
                        <p:par>
                          <p:cTn id="120" fill="hold">
                            <p:stCondLst>
                              <p:cond delay="6400"/>
                            </p:stCondLst>
                            <p:childTnLst>
                              <p:par>
                                <p:cTn id="121" presetID="45" presetClass="entr" presetSubtype="0" fill="hold" grpId="1" nodeType="afterEffect">
                                  <p:stCondLst>
                                    <p:cond delay="60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1000"/>
                                        <p:tgtEl>
                                          <p:spTgt spid="42"/>
                                        </p:tgtEl>
                                      </p:cBhvr>
                                    </p:animEffect>
                                    <p:anim calcmode="lin" valueType="num">
                                      <p:cBhvr>
                                        <p:cTn id="124" dur="1000" fill="hold"/>
                                        <p:tgtEl>
                                          <p:spTgt spid="42"/>
                                        </p:tgtEl>
                                        <p:attrNameLst>
                                          <p:attrName>ppt_w</p:attrName>
                                        </p:attrNameLst>
                                      </p:cBhvr>
                                      <p:tavLst>
                                        <p:tav tm="0" fmla="#ppt_w*sin(2.5*pi*$)">
                                          <p:val>
                                            <p:fltVal val="0"/>
                                          </p:val>
                                        </p:tav>
                                        <p:tav tm="100000">
                                          <p:val>
                                            <p:fltVal val="1"/>
                                          </p:val>
                                        </p:tav>
                                      </p:tavLst>
                                    </p:anim>
                                    <p:anim calcmode="lin" valueType="num">
                                      <p:cBhvr>
                                        <p:cTn id="125" dur="1000" fill="hold"/>
                                        <p:tgtEl>
                                          <p:spTgt spid="42"/>
                                        </p:tgtEl>
                                        <p:attrNameLst>
                                          <p:attrName>ppt_h</p:attrName>
                                        </p:attrNameLst>
                                      </p:cBhvr>
                                      <p:tavLst>
                                        <p:tav tm="0">
                                          <p:val>
                                            <p:strVal val="#ppt_h"/>
                                          </p:val>
                                        </p:tav>
                                        <p:tav tm="100000">
                                          <p:val>
                                            <p:strVal val="#ppt_h"/>
                                          </p:val>
                                        </p:tav>
                                      </p:tavLst>
                                    </p:anim>
                                  </p:childTnLst>
                                </p:cTn>
                              </p:par>
                            </p:childTnLst>
                          </p:cTn>
                        </p:par>
                        <p:par>
                          <p:cTn id="126" fill="hold">
                            <p:stCondLst>
                              <p:cond delay="8000"/>
                            </p:stCondLst>
                            <p:childTnLst>
                              <p:par>
                                <p:cTn id="127" presetID="45" presetClass="entr" presetSubtype="0" fill="hold" grpId="1" nodeType="afterEffect">
                                  <p:stCondLst>
                                    <p:cond delay="80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1000"/>
                                        <p:tgtEl>
                                          <p:spTgt spid="40"/>
                                        </p:tgtEl>
                                      </p:cBhvr>
                                    </p:animEffect>
                                    <p:anim calcmode="lin" valueType="num">
                                      <p:cBhvr>
                                        <p:cTn id="130" dur="1000" fill="hold"/>
                                        <p:tgtEl>
                                          <p:spTgt spid="40"/>
                                        </p:tgtEl>
                                        <p:attrNameLst>
                                          <p:attrName>ppt_w</p:attrName>
                                        </p:attrNameLst>
                                      </p:cBhvr>
                                      <p:tavLst>
                                        <p:tav tm="0" fmla="#ppt_w*sin(2.5*pi*$)">
                                          <p:val>
                                            <p:fltVal val="0"/>
                                          </p:val>
                                        </p:tav>
                                        <p:tav tm="100000">
                                          <p:val>
                                            <p:fltVal val="1"/>
                                          </p:val>
                                        </p:tav>
                                      </p:tavLst>
                                    </p:anim>
                                    <p:anim calcmode="lin" valueType="num">
                                      <p:cBhvr>
                                        <p:cTn id="131" dur="1000" fill="hold"/>
                                        <p:tgtEl>
                                          <p:spTgt spid="40"/>
                                        </p:tgtEl>
                                        <p:attrNameLst>
                                          <p:attrName>ppt_h</p:attrName>
                                        </p:attrNameLst>
                                      </p:cBhvr>
                                      <p:tavLst>
                                        <p:tav tm="0">
                                          <p:val>
                                            <p:strVal val="#ppt_h"/>
                                          </p:val>
                                        </p:tav>
                                        <p:tav tm="100000">
                                          <p:val>
                                            <p:strVal val="#ppt_h"/>
                                          </p:val>
                                        </p:tav>
                                      </p:tavLst>
                                    </p:anim>
                                  </p:childTnLst>
                                </p:cTn>
                              </p:par>
                            </p:childTnLst>
                          </p:cTn>
                        </p:par>
                        <p:par>
                          <p:cTn id="132" fill="hold">
                            <p:stCondLst>
                              <p:cond delay="9800"/>
                            </p:stCondLst>
                            <p:childTnLst>
                              <p:par>
                                <p:cTn id="133" presetID="26" presetClass="emph" presetSubtype="0" fill="hold" nodeType="afterEffect">
                                  <p:stCondLst>
                                    <p:cond delay="0"/>
                                  </p:stCondLst>
                                  <p:childTnLst>
                                    <p:animEffect transition="out" filter="fade">
                                      <p:cBhvr>
                                        <p:cTn id="134" dur="500" tmFilter="0, 0; .2, .5; .8, .5; 1, 0"/>
                                        <p:tgtEl>
                                          <p:spTgt spid="37"/>
                                        </p:tgtEl>
                                      </p:cBhvr>
                                    </p:animEffect>
                                    <p:animScale>
                                      <p:cBhvr>
                                        <p:cTn id="135" dur="250" autoRev="1" fill="hold"/>
                                        <p:tgtEl>
                                          <p:spTgt spid="37"/>
                                        </p:tgtEl>
                                      </p:cBhvr>
                                      <p:by x="105000" y="105000"/>
                                    </p:animScale>
                                  </p:childTnLst>
                                </p:cTn>
                              </p:par>
                            </p:childTnLst>
                          </p:cTn>
                        </p:par>
                        <p:par>
                          <p:cTn id="136" fill="hold">
                            <p:stCondLst>
                              <p:cond delay="10300"/>
                            </p:stCondLst>
                            <p:childTnLst>
                              <p:par>
                                <p:cTn id="137" presetID="26" presetClass="emph" presetSubtype="0" fill="hold" nodeType="afterEffect">
                                  <p:stCondLst>
                                    <p:cond delay="0"/>
                                  </p:stCondLst>
                                  <p:childTnLst>
                                    <p:animEffect transition="out" filter="fade">
                                      <p:cBhvr>
                                        <p:cTn id="138" dur="500" tmFilter="0, 0; .2, .5; .8, .5; 1, 0"/>
                                        <p:tgtEl>
                                          <p:spTgt spid="48"/>
                                        </p:tgtEl>
                                      </p:cBhvr>
                                    </p:animEffect>
                                    <p:animScale>
                                      <p:cBhvr>
                                        <p:cTn id="139" dur="250" autoRev="1" fill="hold"/>
                                        <p:tgtEl>
                                          <p:spTgt spid="48"/>
                                        </p:tgtEl>
                                      </p:cBhvr>
                                      <p:by x="105000" y="105000"/>
                                    </p:animScale>
                                  </p:childTnLst>
                                </p:cTn>
                              </p:par>
                            </p:childTnLst>
                          </p:cTn>
                        </p:par>
                        <p:par>
                          <p:cTn id="140" fill="hold">
                            <p:stCondLst>
                              <p:cond delay="10800"/>
                            </p:stCondLst>
                            <p:childTnLst>
                              <p:par>
                                <p:cTn id="141" presetID="26" presetClass="emph" presetSubtype="0" fill="hold" nodeType="afterEffect">
                                  <p:stCondLst>
                                    <p:cond delay="0"/>
                                  </p:stCondLst>
                                  <p:childTnLst>
                                    <p:animEffect transition="out" filter="fade">
                                      <p:cBhvr>
                                        <p:cTn id="142" dur="500" tmFilter="0, 0; .2, .5; .8, .5; 1, 0"/>
                                        <p:tgtEl>
                                          <p:spTgt spid="45"/>
                                        </p:tgtEl>
                                      </p:cBhvr>
                                    </p:animEffect>
                                    <p:animScale>
                                      <p:cBhvr>
                                        <p:cTn id="143" dur="250" autoRev="1" fill="hold"/>
                                        <p:tgtEl>
                                          <p:spTgt spid="45"/>
                                        </p:tgtEl>
                                      </p:cBhvr>
                                      <p:by x="105000" y="105000"/>
                                    </p:animScale>
                                  </p:childTnLst>
                                </p:cTn>
                              </p:par>
                            </p:childTnLst>
                          </p:cTn>
                        </p:par>
                        <p:par>
                          <p:cTn id="144" fill="hold">
                            <p:stCondLst>
                              <p:cond delay="11300"/>
                            </p:stCondLst>
                            <p:childTnLst>
                              <p:par>
                                <p:cTn id="145" presetID="10" presetClass="entr" presetSubtype="0" fill="hold" grpId="0" nodeType="after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fade">
                                      <p:cBhvr>
                                        <p:cTn id="14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0" grpId="0" animBg="1"/>
      <p:bldP spid="40" grpId="1" animBg="1"/>
      <p:bldP spid="41" grpId="0" animBg="1"/>
      <p:bldP spid="42" grpId="0" animBg="1"/>
      <p:bldP spid="42" grpId="1" animBg="1"/>
      <p:bldP spid="43" grpId="0" animBg="1"/>
      <p:bldP spid="43" grpId="1" animBg="1"/>
      <p:bldP spid="44" grpId="0" animBg="1"/>
      <p:bldP spid="44" grpId="1" animBg="1"/>
      <p:bldP spid="51" grpId="0" animBg="1"/>
      <p:bldP spid="51" grpId="1" animBg="1"/>
      <p:bldP spid="52" grpId="0" animBg="1"/>
      <p:bldP spid="52" grpId="1" animBg="1"/>
      <p:bldP spid="53" grpId="0" animBg="1"/>
      <p:bldP spid="55" grpId="0" animBg="1"/>
      <p:bldP spid="56" grpId="0" animBg="1"/>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椭圆 14"/>
          <p:cNvSpPr>
            <a:spLocks noChangeArrowheads="1"/>
          </p:cNvSpPr>
          <p:nvPr/>
        </p:nvSpPr>
        <p:spPr bwMode="auto">
          <a:xfrm>
            <a:off x="5070580" y="2774898"/>
            <a:ext cx="2151895" cy="2154736"/>
          </a:xfrm>
          <a:prstGeom prst="ellipse">
            <a:avLst/>
          </a:prstGeom>
          <a:blipFill dpi="0" rotWithShape="1">
            <a:blip r:embed="rId3"/>
            <a:srcRect/>
            <a:stretch>
              <a:fillRect/>
            </a:stretch>
          </a:blipFill>
          <a:ln>
            <a:noFill/>
          </a:ln>
          <a:extLst>
            <a:ext uri="{91240B29-F687-4F45-9708-019B960494DF}">
              <a14:hiddenLine xmlns:a14="http://schemas.microsoft.com/office/drawing/2010/main" w="12700">
                <a:solidFill>
                  <a:srgbClr val="42719B"/>
                </a:solidFill>
                <a:bevel/>
              </a14:hiddenLine>
            </a:ext>
          </a:extLst>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4" name="任意多边形 15"/>
          <p:cNvSpPr>
            <a:spLocks noChangeArrowheads="1"/>
          </p:cNvSpPr>
          <p:nvPr/>
        </p:nvSpPr>
        <p:spPr bwMode="auto">
          <a:xfrm>
            <a:off x="1126492" y="2112761"/>
            <a:ext cx="4955063" cy="1678377"/>
          </a:xfrm>
          <a:custGeom>
            <a:avLst/>
            <a:gdLst>
              <a:gd name="T0" fmla="*/ 4963098 w 4963098"/>
              <a:gd name="T1" fmla="*/ 0 h 1676733"/>
              <a:gd name="T2" fmla="*/ 4963098 w 4963098"/>
              <a:gd name="T3" fmla="*/ 529569 h 1676733"/>
              <a:gd name="T4" fmla="*/ 4904851 w 4963098"/>
              <a:gd name="T5" fmla="*/ 532510 h 1676733"/>
              <a:gd name="T6" fmla="*/ 3822718 w 4963098"/>
              <a:gd name="T7" fmla="*/ 1614644 h 1676733"/>
              <a:gd name="T8" fmla="*/ 3819744 w 4963098"/>
              <a:gd name="T9" fmla="*/ 1673539 h 1676733"/>
              <a:gd name="T10" fmla="*/ 3461656 w 4963098"/>
              <a:gd name="T11" fmla="*/ 1673539 h 1676733"/>
              <a:gd name="T12" fmla="*/ 3461656 w 4963098"/>
              <a:gd name="T13" fmla="*/ 1676733 h 1676733"/>
              <a:gd name="T14" fmla="*/ 0 w 4963098"/>
              <a:gd name="T15" fmla="*/ 1676733 h 1676733"/>
              <a:gd name="T16" fmla="*/ 0 w 4963098"/>
              <a:gd name="T17" fmla="*/ 1210789 h 1676733"/>
              <a:gd name="T18" fmla="*/ 3317336 w 4963098"/>
              <a:gd name="T19" fmla="*/ 1210789 h 1676733"/>
              <a:gd name="T20" fmla="*/ 3397184 w 4963098"/>
              <a:gd name="T21" fmla="*/ 997304 h 1676733"/>
              <a:gd name="T22" fmla="*/ 4798481 w 4963098"/>
              <a:gd name="T23" fmla="*/ 8312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5" name="任意多边形 16"/>
          <p:cNvSpPr>
            <a:spLocks noChangeArrowheads="1"/>
          </p:cNvSpPr>
          <p:nvPr/>
        </p:nvSpPr>
        <p:spPr bwMode="auto">
          <a:xfrm rot="10800000" flipV="1">
            <a:off x="6227340" y="2115938"/>
            <a:ext cx="4937633" cy="1673613"/>
          </a:xfrm>
          <a:custGeom>
            <a:avLst/>
            <a:gdLst>
              <a:gd name="T0" fmla="*/ 4946769 w 4946769"/>
              <a:gd name="T1" fmla="*/ 0 h 1673539"/>
              <a:gd name="T2" fmla="*/ 4782152 w 4946769"/>
              <a:gd name="T3" fmla="*/ 8312 h 1673539"/>
              <a:gd name="T4" fmla="*/ 3380855 w 4946769"/>
              <a:gd name="T5" fmla="*/ 997304 h 1673539"/>
              <a:gd name="T6" fmla="*/ 3303396 w 4946769"/>
              <a:gd name="T7" fmla="*/ 1204401 h 1673539"/>
              <a:gd name="T8" fmla="*/ 0 w 4946769"/>
              <a:gd name="T9" fmla="*/ 1204401 h 1673539"/>
              <a:gd name="T10" fmla="*/ 0 w 4946769"/>
              <a:gd name="T11" fmla="*/ 1670345 h 1673539"/>
              <a:gd name="T12" fmla="*/ 3215503 w 4946769"/>
              <a:gd name="T13" fmla="*/ 1670345 h 1673539"/>
              <a:gd name="T14" fmla="*/ 3215352 w 4946769"/>
              <a:gd name="T15" fmla="*/ 1673539 h 1673539"/>
              <a:gd name="T16" fmla="*/ 3803415 w 4946769"/>
              <a:gd name="T17" fmla="*/ 1673539 h 1673539"/>
              <a:gd name="T18" fmla="*/ 3806389 w 4946769"/>
              <a:gd name="T19" fmla="*/ 1614644 h 1673539"/>
              <a:gd name="T20" fmla="*/ 4888522 w 4946769"/>
              <a:gd name="T21" fmla="*/ 532510 h 1673539"/>
              <a:gd name="T22" fmla="*/ 4946769 w 4946769"/>
              <a:gd name="T23" fmla="*/ 52956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6" name="任意多边形 17"/>
          <p:cNvSpPr>
            <a:spLocks noChangeArrowheads="1"/>
          </p:cNvSpPr>
          <p:nvPr/>
        </p:nvSpPr>
        <p:spPr bwMode="auto">
          <a:xfrm rot="10800000">
            <a:off x="6227340" y="3927691"/>
            <a:ext cx="4937633" cy="1676788"/>
          </a:xfrm>
          <a:custGeom>
            <a:avLst/>
            <a:gdLst>
              <a:gd name="T0" fmla="*/ 3461656 w 4946769"/>
              <a:gd name="T1" fmla="*/ 1676733 h 1676733"/>
              <a:gd name="T2" fmla="*/ 0 w 4946769"/>
              <a:gd name="T3" fmla="*/ 1676733 h 1676733"/>
              <a:gd name="T4" fmla="*/ 0 w 4946769"/>
              <a:gd name="T5" fmla="*/ 1210789 h 1676733"/>
              <a:gd name="T6" fmla="*/ 3301007 w 4946769"/>
              <a:gd name="T7" fmla="*/ 1210789 h 1676733"/>
              <a:gd name="T8" fmla="*/ 3380855 w 4946769"/>
              <a:gd name="T9" fmla="*/ 997304 h 1676733"/>
              <a:gd name="T10" fmla="*/ 4782152 w 4946769"/>
              <a:gd name="T11" fmla="*/ 8312 h 1676733"/>
              <a:gd name="T12" fmla="*/ 4946769 w 4946769"/>
              <a:gd name="T13" fmla="*/ 0 h 1676733"/>
              <a:gd name="T14" fmla="*/ 4946769 w 4946769"/>
              <a:gd name="T15" fmla="*/ 529569 h 1676733"/>
              <a:gd name="T16" fmla="*/ 4888522 w 4946769"/>
              <a:gd name="T17" fmla="*/ 532510 h 1676733"/>
              <a:gd name="T18" fmla="*/ 3806389 w 4946769"/>
              <a:gd name="T19" fmla="*/ 1614644 h 1676733"/>
              <a:gd name="T20" fmla="*/ 3803415 w 4946769"/>
              <a:gd name="T21" fmla="*/ 1673539 h 1676733"/>
              <a:gd name="T22" fmla="*/ 3461656 w 4946769"/>
              <a:gd name="T23" fmla="*/ 1673539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7" name="任意多边形 18"/>
          <p:cNvSpPr>
            <a:spLocks noChangeArrowheads="1"/>
          </p:cNvSpPr>
          <p:nvPr/>
        </p:nvSpPr>
        <p:spPr bwMode="auto">
          <a:xfrm flipV="1">
            <a:off x="1126492" y="3930870"/>
            <a:ext cx="4955063" cy="1673613"/>
          </a:xfrm>
          <a:custGeom>
            <a:avLst/>
            <a:gdLst>
              <a:gd name="T0" fmla="*/ 3231680 w 4963097"/>
              <a:gd name="T1" fmla="*/ 1673539 h 1673539"/>
              <a:gd name="T2" fmla="*/ 3819743 w 4963097"/>
              <a:gd name="T3" fmla="*/ 1673539 h 1673539"/>
              <a:gd name="T4" fmla="*/ 3822717 w 4963097"/>
              <a:gd name="T5" fmla="*/ 1614644 h 1673539"/>
              <a:gd name="T6" fmla="*/ 4904850 w 4963097"/>
              <a:gd name="T7" fmla="*/ 532510 h 1673539"/>
              <a:gd name="T8" fmla="*/ 4963097 w 4963097"/>
              <a:gd name="T9" fmla="*/ 529569 h 1673539"/>
              <a:gd name="T10" fmla="*/ 4963097 w 4963097"/>
              <a:gd name="T11" fmla="*/ 0 h 1673539"/>
              <a:gd name="T12" fmla="*/ 4798480 w 4963097"/>
              <a:gd name="T13" fmla="*/ 8312 h 1673539"/>
              <a:gd name="T14" fmla="*/ 3397183 w 4963097"/>
              <a:gd name="T15" fmla="*/ 997304 h 1673539"/>
              <a:gd name="T16" fmla="*/ 3319938 w 4963097"/>
              <a:gd name="T17" fmla="*/ 1203828 h 1673539"/>
              <a:gd name="T18" fmla="*/ 0 w 4963097"/>
              <a:gd name="T19" fmla="*/ 1203828 h 1673539"/>
              <a:gd name="T20" fmla="*/ 0 w 4963097"/>
              <a:gd name="T21" fmla="*/ 1669772 h 1673539"/>
              <a:gd name="T22" fmla="*/ 3231859 w 4963097"/>
              <a:gd name="T23" fmla="*/ 1669772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close/>
              </a:path>
            </a:pathLst>
          </a:custGeom>
          <a:solidFill>
            <a:schemeClr val="accent1"/>
          </a:solidFill>
          <a:ln>
            <a:noFill/>
          </a:ln>
        </p:spPr>
        <p:txBody>
          <a:bodyPr lIns="91319" tIns="45659" rIns="91319" bIns="45659" anchor="ctr"/>
          <a:lstStyle/>
          <a:p>
            <a:pPr algn="ctr"/>
            <a:endParaRPr lang="zh-CN" altLang="zh-CN" sz="1400">
              <a:latin typeface="宋体" panose="02010600030101010101" pitchFamily="2" charset="-122"/>
              <a:sym typeface="宋体" panose="02010600030101010101" pitchFamily="2" charset="-122"/>
            </a:endParaRPr>
          </a:p>
        </p:txBody>
      </p:sp>
      <p:sp>
        <p:nvSpPr>
          <p:cNvPr id="8" name="文本框 19"/>
          <p:cNvSpPr>
            <a:spLocks noChangeArrowheads="1"/>
          </p:cNvSpPr>
          <p:nvPr/>
        </p:nvSpPr>
        <p:spPr bwMode="auto">
          <a:xfrm>
            <a:off x="1470351" y="3333761"/>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9" name="文本框 20"/>
          <p:cNvSpPr>
            <a:spLocks noChangeArrowheads="1"/>
          </p:cNvSpPr>
          <p:nvPr/>
        </p:nvSpPr>
        <p:spPr bwMode="auto">
          <a:xfrm>
            <a:off x="8268311" y="3909959"/>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0" name="文本框 21"/>
          <p:cNvSpPr>
            <a:spLocks noChangeArrowheads="1"/>
          </p:cNvSpPr>
          <p:nvPr/>
        </p:nvSpPr>
        <p:spPr bwMode="auto">
          <a:xfrm>
            <a:off x="1476689" y="3909959"/>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1" name="文本框 22"/>
          <p:cNvSpPr>
            <a:spLocks noChangeArrowheads="1"/>
          </p:cNvSpPr>
          <p:nvPr/>
        </p:nvSpPr>
        <p:spPr bwMode="auto">
          <a:xfrm>
            <a:off x="8268311" y="3333761"/>
            <a:ext cx="2031081" cy="6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19" tIns="45659" rIns="91319" bIns="45659">
            <a:spAutoFit/>
          </a:bodyPr>
          <a:lstStyle/>
          <a:p>
            <a:r>
              <a:rPr lang="zh-CN" altLang="en-US" dirty="0">
                <a:solidFill>
                  <a:schemeClr val="bg1">
                    <a:lumMod val="95000"/>
                  </a:schemeClr>
                </a:solidFill>
                <a:latin typeface="+mj-ea"/>
                <a:ea typeface="+mj-ea"/>
              </a:rPr>
              <a:t>此处添加文本标题</a:t>
            </a:r>
          </a:p>
          <a:p>
            <a:endParaRPr lang="zh-CN" altLang="en-US" dirty="0">
              <a:solidFill>
                <a:schemeClr val="bg1">
                  <a:lumMod val="95000"/>
                </a:schemeClr>
              </a:solidFill>
              <a:latin typeface="+mj-ea"/>
              <a:ea typeface="+mj-ea"/>
              <a:sym typeface="微软雅黑" panose="020B0503020204020204" pitchFamily="34" charset="-122"/>
            </a:endParaRPr>
          </a:p>
        </p:txBody>
      </p:sp>
      <p:sp>
        <p:nvSpPr>
          <p:cNvPr id="12" name="文本框 23"/>
          <p:cNvSpPr>
            <a:spLocks noChangeArrowheads="1"/>
          </p:cNvSpPr>
          <p:nvPr/>
        </p:nvSpPr>
        <p:spPr bwMode="auto">
          <a:xfrm>
            <a:off x="719229" y="206423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3" name="文本框 23"/>
          <p:cNvSpPr>
            <a:spLocks noChangeArrowheads="1"/>
          </p:cNvSpPr>
          <p:nvPr/>
        </p:nvSpPr>
        <p:spPr bwMode="auto">
          <a:xfrm>
            <a:off x="7931294" y="206423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4" name="文本框 23"/>
          <p:cNvSpPr>
            <a:spLocks noChangeArrowheads="1"/>
          </p:cNvSpPr>
          <p:nvPr/>
        </p:nvSpPr>
        <p:spPr bwMode="auto">
          <a:xfrm>
            <a:off x="623393" y="4582192"/>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5" name="文本框 23"/>
          <p:cNvSpPr>
            <a:spLocks noChangeArrowheads="1"/>
          </p:cNvSpPr>
          <p:nvPr/>
        </p:nvSpPr>
        <p:spPr bwMode="auto">
          <a:xfrm>
            <a:off x="7941229" y="4678225"/>
            <a:ext cx="3541297" cy="8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19" tIns="45659" rIns="91319" bIns="45659">
            <a:spAutoFit/>
          </a:bodyPr>
          <a:lstStyle/>
          <a:p>
            <a:pPr algn="just" fontAlgn="base">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cs typeface="方正兰亭纤黑简体"/>
              </a:rPr>
              <a:t>单击此处添加文字阐述，添加简短问题说明文字，具体说明文字在此处添加此处。单击此处添加文字阐述，添加简短问题说明文字，具体说明文字在此处添加此处。</a:t>
            </a:r>
          </a:p>
        </p:txBody>
      </p:sp>
      <p:sp>
        <p:nvSpPr>
          <p:cNvPr id="16" name="TextBox 15"/>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1+#ppt_w/2"/>
                                          </p:val>
                                        </p:tav>
                                        <p:tav tm="100000">
                                          <p:val>
                                            <p:strVal val="#ppt_x"/>
                                          </p:val>
                                        </p:tav>
                                      </p:tavLst>
                                    </p:anim>
                                    <p:anim calcmode="lin" valueType="num">
                                      <p:cBhvr additive="base">
                                        <p:cTn id="13" dur="25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1+#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par>
                          <p:cTn id="38" fill="hold">
                            <p:stCondLst>
                              <p:cond delay="3500"/>
                            </p:stCondLst>
                            <p:childTnLst>
                              <p:par>
                                <p:cTn id="39" presetID="16" presetClass="entr" presetSubtype="2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par>
                          <p:cTn id="46" fill="hold">
                            <p:stCondLst>
                              <p:cond delay="4500"/>
                            </p:stCondLst>
                            <p:childTnLst>
                              <p:par>
                                <p:cTn id="47" presetID="16" presetClass="entr" presetSubtype="2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par>
                          <p:cTn id="50" fill="hold">
                            <p:stCondLst>
                              <p:cond delay="5000"/>
                            </p:stCondLst>
                            <p:childTnLst>
                              <p:par>
                                <p:cTn id="51" presetID="16" presetClass="entr" presetSubtype="21"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childTnLst>
                          </p:cTn>
                        </p:par>
                        <p:par>
                          <p:cTn id="54" fill="hold">
                            <p:stCondLst>
                              <p:cond delay="5500"/>
                            </p:stCondLst>
                            <p:childTnLst>
                              <p:par>
                                <p:cTn id="55" presetID="16" presetClass="entr" presetSubtype="21"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par>
                          <p:cTn id="58" fill="hold">
                            <p:stCondLst>
                              <p:cond delay="6000"/>
                            </p:stCondLst>
                            <p:childTnLst>
                              <p:par>
                                <p:cTn id="59" presetID="16" presetClass="entr" presetSubtype="2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barn(inVertical)">
                                      <p:cBhvr>
                                        <p:cTn id="61" dur="500"/>
                                        <p:tgtEl>
                                          <p:spTgt spid="1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3" name="TextBox 6"/>
          <p:cNvSpPr txBox="1"/>
          <p:nvPr/>
        </p:nvSpPr>
        <p:spPr>
          <a:xfrm>
            <a:off x="776470" y="2365396"/>
            <a:ext cx="5846141" cy="1219836"/>
          </a:xfrm>
          <a:prstGeom prst="rect">
            <a:avLst/>
          </a:prstGeom>
          <a:noFill/>
        </p:spPr>
        <p:txBody>
          <a:bodyPr lIns="121711" tIns="60857" rIns="121711" bIns="60857">
            <a:spAutoFit/>
          </a:bodyPr>
          <a:lstStyle/>
          <a:p>
            <a:pPr>
              <a:lnSpc>
                <a:spcPct val="125000"/>
              </a:lnSpc>
              <a:defRPr/>
            </a:pPr>
            <a:r>
              <a:rPr lang="zh-CN" altLang="en-US" sz="1900" dirty="0">
                <a:solidFill>
                  <a:schemeClr val="bg2">
                    <a:lumMod val="10000"/>
                  </a:schemeClr>
                </a:solidFill>
                <a:latin typeface="Calibri" panose="020F0502020204030204"/>
                <a:ea typeface="微软雅黑" panose="020B0503020204020204" pitchFamily="34" charset="-122"/>
              </a:rPr>
              <a:t>添加文本说明内容添加文本说明内容添加文本说明内容添加文本说明内容添加文本说明内容添加文本说明内容添加文本说明内容添加内容</a:t>
            </a:r>
          </a:p>
        </p:txBody>
      </p:sp>
      <p:sp>
        <p:nvSpPr>
          <p:cNvPr id="4" name="TextBox 6"/>
          <p:cNvSpPr txBox="1"/>
          <p:nvPr/>
        </p:nvSpPr>
        <p:spPr>
          <a:xfrm>
            <a:off x="776459" y="3937378"/>
            <a:ext cx="5461610" cy="561810"/>
          </a:xfrm>
          <a:prstGeom prst="rect">
            <a:avLst/>
          </a:prstGeom>
          <a:noFill/>
        </p:spPr>
        <p:txBody>
          <a:bodyPr lIns="121711" tIns="60857" rIns="121711" bIns="60857">
            <a:spAutoFit/>
          </a:bodyPr>
          <a:lstStyle/>
          <a:p>
            <a:pPr>
              <a:lnSpc>
                <a:spcPct val="150000"/>
              </a:lnSpc>
              <a:defRPr/>
            </a:pPr>
            <a:r>
              <a:rPr lang="zh-CN" altLang="en-US" sz="1900" dirty="0">
                <a:solidFill>
                  <a:schemeClr val="bg2">
                    <a:lumMod val="10000"/>
                  </a:schemeClr>
                </a:solidFill>
                <a:latin typeface="Calibri" panose="020F0502020204030204"/>
                <a:ea typeface="微软雅黑" panose="020B0503020204020204" pitchFamily="34" charset="-122"/>
              </a:rPr>
              <a:t>添加文本说明内容添加文本说明内容添加文本</a:t>
            </a:r>
          </a:p>
        </p:txBody>
      </p:sp>
      <p:sp>
        <p:nvSpPr>
          <p:cNvPr id="5" name="对角圆角矩形 4"/>
          <p:cNvSpPr/>
          <p:nvPr/>
        </p:nvSpPr>
        <p:spPr>
          <a:xfrm>
            <a:off x="871544" y="1932854"/>
            <a:ext cx="1897302" cy="459210"/>
          </a:xfrm>
          <a:prstGeom prst="round2DiagRect">
            <a:avLst>
              <a:gd name="adj1" fmla="val 30205"/>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标题一</a:t>
            </a:r>
          </a:p>
        </p:txBody>
      </p:sp>
      <p:sp>
        <p:nvSpPr>
          <p:cNvPr id="6" name="对角圆角矩形 5"/>
          <p:cNvSpPr/>
          <p:nvPr/>
        </p:nvSpPr>
        <p:spPr>
          <a:xfrm>
            <a:off x="871544" y="3533425"/>
            <a:ext cx="1897302" cy="457306"/>
          </a:xfrm>
          <a:prstGeom prst="round2DiagRect">
            <a:avLst>
              <a:gd name="adj1" fmla="val 3020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标题二</a:t>
            </a:r>
          </a:p>
        </p:txBody>
      </p:sp>
      <p:sp>
        <p:nvSpPr>
          <p:cNvPr id="7" name="对角圆角矩形 6"/>
          <p:cNvSpPr/>
          <p:nvPr/>
        </p:nvSpPr>
        <p:spPr>
          <a:xfrm>
            <a:off x="871544" y="4522348"/>
            <a:ext cx="1897302" cy="457306"/>
          </a:xfrm>
          <a:prstGeom prst="round2DiagRect">
            <a:avLst>
              <a:gd name="adj1" fmla="val 30205"/>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711" tIns="60857" rIns="121711" bIns="60857" anchor="ctr"/>
          <a:lstStyle/>
          <a:p>
            <a:pPr algn="ctr">
              <a:defRPr/>
            </a:pPr>
            <a:r>
              <a:rPr lang="zh-CN" altLang="en-US" b="1" dirty="0">
                <a:solidFill>
                  <a:schemeClr val="bg1">
                    <a:lumMod val="95000"/>
                  </a:schemeClr>
                </a:solidFill>
                <a:latin typeface="微软雅黑" panose="020B0503020204020204" pitchFamily="34" charset="-122"/>
                <a:ea typeface="微软雅黑" panose="020B0503020204020204" pitchFamily="34" charset="-122"/>
              </a:rPr>
              <a:t>标题三</a:t>
            </a:r>
          </a:p>
        </p:txBody>
      </p:sp>
      <p:sp>
        <p:nvSpPr>
          <p:cNvPr id="8" name="TextBox 7"/>
          <p:cNvSpPr txBox="1"/>
          <p:nvPr/>
        </p:nvSpPr>
        <p:spPr>
          <a:xfrm>
            <a:off x="776470" y="4966322"/>
            <a:ext cx="5846141" cy="661512"/>
          </a:xfrm>
          <a:prstGeom prst="rect">
            <a:avLst/>
          </a:prstGeom>
          <a:noFill/>
        </p:spPr>
        <p:txBody>
          <a:bodyPr lIns="121711" tIns="60857" rIns="121711" bIns="60857">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pPr>
              <a:defRPr/>
            </a:pPr>
            <a:r>
              <a:rPr lang="zh-CN" altLang="en-US" dirty="0">
                <a:solidFill>
                  <a:schemeClr val="bg2">
                    <a:lumMod val="10000"/>
                  </a:schemeClr>
                </a:solidFill>
              </a:rPr>
              <a:t>添加文本说明内容添加文本说明内容添加文本说明内容添加文本说明内容添加内容</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73433" y="2205845"/>
            <a:ext cx="2789245" cy="166243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422593">
            <a:off x="8180270" y="3013935"/>
            <a:ext cx="3124465" cy="195359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854817">
            <a:off x="7565705" y="4011404"/>
            <a:ext cx="2874678" cy="1916452"/>
          </a:xfrm>
          <a:prstGeom prst="rect">
            <a:avLst/>
          </a:prstGeom>
          <a:blipFill>
            <a:blip r:embed="rId6"/>
            <a:tile tx="0" ty="0" sx="100000" sy="100000" flip="none" algn="tl"/>
          </a:blip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9" presetClass="entr" presetSubtype="0" decel="10000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par>
                          <p:cTn id="23" fill="hold">
                            <p:stCondLst>
                              <p:cond delay="1750"/>
                            </p:stCondLst>
                            <p:childTnLst>
                              <p:par>
                                <p:cTn id="24" presetID="6" presetClass="emph" presetSubtype="0" fill="hold" nodeType="afterEffect">
                                  <p:stCondLst>
                                    <p:cond delay="0"/>
                                  </p:stCondLst>
                                  <p:childTnLst>
                                    <p:animScale>
                                      <p:cBhvr>
                                        <p:cTn id="25" dur="500" fill="hold"/>
                                        <p:tgtEl>
                                          <p:spTgt spid="9"/>
                                        </p:tgtEl>
                                      </p:cBhvr>
                                      <p:by x="75000" y="75000"/>
                                    </p:animScale>
                                  </p:childTnLst>
                                </p:cTn>
                              </p:par>
                              <p:par>
                                <p:cTn id="26" presetID="56" presetClass="path" presetSubtype="0" accel="50000" decel="50000" fill="hold" nodeType="withEffect">
                                  <p:stCondLst>
                                    <p:cond delay="250"/>
                                  </p:stCondLst>
                                  <p:childTnLst>
                                    <p:animMotion origin="layout" path="M 2.22222E-6 8.64198E-7 L -0.03577 -0.14043 " pathEditMode="relative" rAng="0" ptsTypes="AA">
                                      <p:cBhvr>
                                        <p:cTn id="27" dur="500" fill="hold"/>
                                        <p:tgtEl>
                                          <p:spTgt spid="9"/>
                                        </p:tgtEl>
                                        <p:attrNameLst>
                                          <p:attrName>ppt_x</p:attrName>
                                          <p:attrName>ppt_y</p:attrName>
                                        </p:attrNameLst>
                                      </p:cBhvr>
                                      <p:rCtr x="-1788" y="-7037"/>
                                    </p:animMotion>
                                  </p:childTnLst>
                                </p:cTn>
                              </p:par>
                            </p:childTnLst>
                          </p:cTn>
                        </p:par>
                        <p:par>
                          <p:cTn id="28" fill="hold">
                            <p:stCondLst>
                              <p:cond delay="225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49" presetClass="entr" presetSubtype="0" decel="10000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360"/>
                                          </p:val>
                                        </p:tav>
                                        <p:tav tm="100000">
                                          <p:val>
                                            <p:fltVal val="0"/>
                                          </p:val>
                                        </p:tav>
                                      </p:tavLst>
                                    </p:anim>
                                    <p:animEffect transition="in" filter="fade">
                                      <p:cBhvr>
                                        <p:cTn id="45" dur="500"/>
                                        <p:tgtEl>
                                          <p:spTgt spid="10"/>
                                        </p:tgtEl>
                                      </p:cBhvr>
                                    </p:animEffect>
                                  </p:childTnLst>
                                </p:cTn>
                              </p:par>
                            </p:childTnLst>
                          </p:cTn>
                        </p:par>
                        <p:par>
                          <p:cTn id="46" fill="hold">
                            <p:stCondLst>
                              <p:cond delay="3750"/>
                            </p:stCondLst>
                            <p:childTnLst>
                              <p:par>
                                <p:cTn id="47" presetID="6" presetClass="emph" presetSubtype="0" fill="hold" nodeType="afterEffect">
                                  <p:stCondLst>
                                    <p:cond delay="0"/>
                                  </p:stCondLst>
                                  <p:childTnLst>
                                    <p:animScale>
                                      <p:cBhvr>
                                        <p:cTn id="48" dur="750" fill="hold"/>
                                        <p:tgtEl>
                                          <p:spTgt spid="10"/>
                                        </p:tgtEl>
                                      </p:cBhvr>
                                      <p:by x="75000" y="75000"/>
                                    </p:animScale>
                                  </p:childTnLst>
                                </p:cTn>
                              </p:par>
                              <p:par>
                                <p:cTn id="49" presetID="56" presetClass="path" presetSubtype="0" accel="50000" decel="50000" fill="hold" nodeType="withEffect">
                                  <p:stCondLst>
                                    <p:cond delay="250"/>
                                  </p:stCondLst>
                                  <p:childTnLst>
                                    <p:animMotion origin="layout" path="M 2.77778E-7 4.81481E-6 L -0.0059 -0.10525 " pathEditMode="relative" rAng="0" ptsTypes="AA">
                                      <p:cBhvr>
                                        <p:cTn id="50" dur="750" fill="hold"/>
                                        <p:tgtEl>
                                          <p:spTgt spid="10"/>
                                        </p:tgtEl>
                                        <p:attrNameLst>
                                          <p:attrName>ppt_x</p:attrName>
                                          <p:attrName>ppt_y</p:attrName>
                                        </p:attrNameLst>
                                      </p:cBhvr>
                                      <p:rCtr x="-295" y="-5278"/>
                                    </p:animMotion>
                                  </p:childTnLst>
                                </p:cTn>
                              </p:par>
                            </p:childTnLst>
                          </p:cTn>
                        </p:par>
                        <p:par>
                          <p:cTn id="51" fill="hold">
                            <p:stCondLst>
                              <p:cond delay="4750"/>
                            </p:stCondLst>
                            <p:childTnLst>
                              <p:par>
                                <p:cTn id="52" presetID="42"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par>
                          <p:cTn id="62" fill="hold">
                            <p:stCondLst>
                              <p:cond delay="5750"/>
                            </p:stCondLst>
                            <p:childTnLst>
                              <p:par>
                                <p:cTn id="63" presetID="49" presetClass="entr" presetSubtype="0" decel="100000"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ppt_w</p:attrName>
                                        </p:attrNameLst>
                                      </p:cBhvr>
                                      <p:tavLst>
                                        <p:tav tm="0">
                                          <p:val>
                                            <p:fltVal val="0"/>
                                          </p:val>
                                        </p:tav>
                                        <p:tav tm="100000">
                                          <p:val>
                                            <p:strVal val="#ppt_w"/>
                                          </p:val>
                                        </p:tav>
                                      </p:tavLst>
                                    </p:anim>
                                    <p:anim calcmode="lin" valueType="num">
                                      <p:cBhvr>
                                        <p:cTn id="66" dur="500" fill="hold"/>
                                        <p:tgtEl>
                                          <p:spTgt spid="11"/>
                                        </p:tgtEl>
                                        <p:attrNameLst>
                                          <p:attrName>ppt_h</p:attrName>
                                        </p:attrNameLst>
                                      </p:cBhvr>
                                      <p:tavLst>
                                        <p:tav tm="0">
                                          <p:val>
                                            <p:fltVal val="0"/>
                                          </p:val>
                                        </p:tav>
                                        <p:tav tm="100000">
                                          <p:val>
                                            <p:strVal val="#ppt_h"/>
                                          </p:val>
                                        </p:tav>
                                      </p:tavLst>
                                    </p:anim>
                                    <p:anim calcmode="lin" valueType="num">
                                      <p:cBhvr>
                                        <p:cTn id="67" dur="500" fill="hold"/>
                                        <p:tgtEl>
                                          <p:spTgt spid="11"/>
                                        </p:tgtEl>
                                        <p:attrNameLst>
                                          <p:attrName>style.rotation</p:attrName>
                                        </p:attrNameLst>
                                      </p:cBhvr>
                                      <p:tavLst>
                                        <p:tav tm="0">
                                          <p:val>
                                            <p:fltVal val="360"/>
                                          </p:val>
                                        </p:tav>
                                        <p:tav tm="100000">
                                          <p:val>
                                            <p:fltVal val="0"/>
                                          </p:val>
                                        </p:tav>
                                      </p:tavLst>
                                    </p:anim>
                                    <p:animEffect transition="in" filter="fade">
                                      <p:cBhvr>
                                        <p:cTn id="68" dur="500"/>
                                        <p:tgtEl>
                                          <p:spTgt spid="11"/>
                                        </p:tgtEl>
                                      </p:cBhvr>
                                    </p:animEffect>
                                  </p:childTnLst>
                                </p:cTn>
                              </p:par>
                            </p:childTnLst>
                          </p:cTn>
                        </p:par>
                        <p:par>
                          <p:cTn id="69" fill="hold">
                            <p:stCondLst>
                              <p:cond delay="6250"/>
                            </p:stCondLst>
                            <p:childTnLst>
                              <p:par>
                                <p:cTn id="70" presetID="10"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animBg="1"/>
      <p:bldP spid="8"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graphicFrame>
        <p:nvGraphicFramePr>
          <p:cNvPr id="3" name="图表 2"/>
          <p:cNvGraphicFramePr/>
          <p:nvPr/>
        </p:nvGraphicFramePr>
        <p:xfrm>
          <a:off x="4007768" y="1628800"/>
          <a:ext cx="4176464" cy="416842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905116" y="2018269"/>
            <a:ext cx="1067921" cy="707886"/>
          </a:xfrm>
          <a:prstGeom prst="rect">
            <a:avLst/>
          </a:prstGeom>
          <a:noFill/>
        </p:spPr>
        <p:txBody>
          <a:bodyPr wrap="none" rtlCol="0">
            <a:spAutoFit/>
          </a:bodyPr>
          <a:lstStyle/>
          <a:p>
            <a:r>
              <a:rPr lang="en-US" altLang="zh-CN" sz="4000" dirty="0">
                <a:solidFill>
                  <a:schemeClr val="accent1">
                    <a:lumMod val="60000"/>
                    <a:lumOff val="40000"/>
                  </a:schemeClr>
                </a:solidFill>
                <a:latin typeface="HelveticaNeueLT Pro 67 MdCn" pitchFamily="34" charset="0"/>
              </a:rPr>
              <a:t>12%</a:t>
            </a:r>
            <a:endParaRPr lang="zh-CN" altLang="en-US" sz="4000" dirty="0">
              <a:solidFill>
                <a:schemeClr val="accent1">
                  <a:lumMod val="60000"/>
                  <a:lumOff val="40000"/>
                </a:schemeClr>
              </a:solidFill>
              <a:latin typeface="HelveticaNeueLT Pro 67 MdCn" pitchFamily="34" charset="0"/>
            </a:endParaRPr>
          </a:p>
        </p:txBody>
      </p:sp>
      <p:sp>
        <p:nvSpPr>
          <p:cNvPr id="5" name="TextBox 4"/>
          <p:cNvSpPr txBox="1"/>
          <p:nvPr/>
        </p:nvSpPr>
        <p:spPr>
          <a:xfrm>
            <a:off x="7968209" y="2018269"/>
            <a:ext cx="821059" cy="707886"/>
          </a:xfrm>
          <a:prstGeom prst="rect">
            <a:avLst/>
          </a:prstGeom>
          <a:noFill/>
        </p:spPr>
        <p:txBody>
          <a:bodyPr wrap="none" rtlCol="0">
            <a:spAutoFit/>
          </a:bodyPr>
          <a:lstStyle/>
          <a:p>
            <a:r>
              <a:rPr lang="en-US" altLang="zh-CN" sz="4000" dirty="0">
                <a:solidFill>
                  <a:schemeClr val="accent1">
                    <a:lumMod val="20000"/>
                    <a:lumOff val="80000"/>
                  </a:schemeClr>
                </a:solidFill>
                <a:latin typeface="HelveticaNeueLT Pro 67 MdCn" pitchFamily="34" charset="0"/>
              </a:rPr>
              <a:t>8%</a:t>
            </a:r>
            <a:endParaRPr lang="zh-CN" altLang="en-US" sz="4000" dirty="0">
              <a:solidFill>
                <a:schemeClr val="accent1">
                  <a:lumMod val="20000"/>
                  <a:lumOff val="80000"/>
                </a:schemeClr>
              </a:solidFill>
              <a:latin typeface="HelveticaNeueLT Pro 67 MdCn" pitchFamily="34" charset="0"/>
            </a:endParaRPr>
          </a:p>
        </p:txBody>
      </p:sp>
      <p:sp>
        <p:nvSpPr>
          <p:cNvPr id="6" name="TextBox 5"/>
          <p:cNvSpPr txBox="1"/>
          <p:nvPr/>
        </p:nvSpPr>
        <p:spPr>
          <a:xfrm>
            <a:off x="905116" y="4408666"/>
            <a:ext cx="1067921" cy="707886"/>
          </a:xfrm>
          <a:prstGeom prst="rect">
            <a:avLst/>
          </a:prstGeom>
          <a:noFill/>
        </p:spPr>
        <p:txBody>
          <a:bodyPr wrap="none" rtlCol="0">
            <a:spAutoFit/>
          </a:bodyPr>
          <a:lstStyle/>
          <a:p>
            <a:r>
              <a:rPr lang="en-US" altLang="zh-CN" sz="4000" dirty="0">
                <a:solidFill>
                  <a:schemeClr val="accent1"/>
                </a:solidFill>
                <a:latin typeface="HelveticaNeueLT Pro 67 MdCn" pitchFamily="34" charset="0"/>
              </a:rPr>
              <a:t>20%</a:t>
            </a:r>
            <a:endParaRPr lang="zh-CN" altLang="en-US" sz="4000" dirty="0">
              <a:solidFill>
                <a:schemeClr val="accent1"/>
              </a:solidFill>
              <a:latin typeface="HelveticaNeueLT Pro 67 MdCn" pitchFamily="34" charset="0"/>
            </a:endParaRPr>
          </a:p>
        </p:txBody>
      </p:sp>
      <p:sp>
        <p:nvSpPr>
          <p:cNvPr id="7" name="TextBox 6"/>
          <p:cNvSpPr txBox="1"/>
          <p:nvPr/>
        </p:nvSpPr>
        <p:spPr>
          <a:xfrm>
            <a:off x="7968209" y="4408666"/>
            <a:ext cx="1067921" cy="707886"/>
          </a:xfrm>
          <a:prstGeom prst="rect">
            <a:avLst/>
          </a:prstGeom>
          <a:noFill/>
        </p:spPr>
        <p:txBody>
          <a:bodyPr wrap="none" rtlCol="0">
            <a:spAutoFit/>
          </a:bodyPr>
          <a:lstStyle/>
          <a:p>
            <a:r>
              <a:rPr lang="en-US" altLang="zh-CN" sz="4000" dirty="0">
                <a:solidFill>
                  <a:schemeClr val="tx1">
                    <a:lumMod val="65000"/>
                    <a:lumOff val="35000"/>
                  </a:schemeClr>
                </a:solidFill>
                <a:latin typeface="HelveticaNeueLT Pro 67 MdCn" pitchFamily="34" charset="0"/>
              </a:rPr>
              <a:t>60%</a:t>
            </a:r>
            <a:endParaRPr lang="zh-CN" altLang="en-US" sz="4000" dirty="0">
              <a:solidFill>
                <a:schemeClr val="tx1">
                  <a:lumMod val="65000"/>
                  <a:lumOff val="35000"/>
                </a:schemeClr>
              </a:solidFill>
              <a:latin typeface="HelveticaNeueLT Pro 67 MdCn" pitchFamily="34" charset="0"/>
            </a:endParaRPr>
          </a:p>
        </p:txBody>
      </p:sp>
      <p:sp>
        <p:nvSpPr>
          <p:cNvPr id="8" name="TextBox 7"/>
          <p:cNvSpPr txBox="1"/>
          <p:nvPr/>
        </p:nvSpPr>
        <p:spPr>
          <a:xfrm>
            <a:off x="1870082" y="2446613"/>
            <a:ext cx="2332503" cy="752514"/>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只保留文字。</a:t>
            </a:r>
          </a:p>
        </p:txBody>
      </p:sp>
      <p:sp>
        <p:nvSpPr>
          <p:cNvPr id="9" name="TextBox 8"/>
          <p:cNvSpPr txBox="1"/>
          <p:nvPr/>
        </p:nvSpPr>
        <p:spPr>
          <a:xfrm>
            <a:off x="1870081" y="2058715"/>
            <a:ext cx="1955836" cy="369332"/>
          </a:xfrm>
          <a:prstGeom prst="rect">
            <a:avLst/>
          </a:prstGeom>
          <a:noFill/>
        </p:spPr>
        <p:txBody>
          <a:bodyPr wrap="squar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图表工具编辑数据</a:t>
            </a:r>
          </a:p>
        </p:txBody>
      </p:sp>
      <p:sp>
        <p:nvSpPr>
          <p:cNvPr id="10" name="TextBox 9"/>
          <p:cNvSpPr txBox="1"/>
          <p:nvPr/>
        </p:nvSpPr>
        <p:spPr>
          <a:xfrm>
            <a:off x="8953653" y="2446613"/>
            <a:ext cx="2332503" cy="752514"/>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n</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框中选择粘贴，并选择只保留文字。</a:t>
            </a:r>
          </a:p>
        </p:txBody>
      </p:sp>
      <p:sp>
        <p:nvSpPr>
          <p:cNvPr id="11" name="TextBox 10"/>
          <p:cNvSpPr txBox="1"/>
          <p:nvPr/>
        </p:nvSpPr>
        <p:spPr>
          <a:xfrm>
            <a:off x="8953652" y="2058715"/>
            <a:ext cx="1955836" cy="369332"/>
          </a:xfrm>
          <a:prstGeom prst="rect">
            <a:avLst/>
          </a:prstGeom>
          <a:noFill/>
        </p:spPr>
        <p:txBody>
          <a:bodyPr wrap="squar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图表工具编辑数据</a:t>
            </a:r>
          </a:p>
        </p:txBody>
      </p:sp>
      <p:sp>
        <p:nvSpPr>
          <p:cNvPr id="12" name="TextBox 11"/>
          <p:cNvSpPr txBox="1"/>
          <p:nvPr/>
        </p:nvSpPr>
        <p:spPr>
          <a:xfrm>
            <a:off x="1870082" y="4848718"/>
            <a:ext cx="2332503" cy="752514"/>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i</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此框中选择粘贴，并选择只保留文字。</a:t>
            </a:r>
          </a:p>
        </p:txBody>
      </p:sp>
      <p:sp>
        <p:nvSpPr>
          <p:cNvPr id="13" name="TextBox 12"/>
          <p:cNvSpPr txBox="1"/>
          <p:nvPr/>
        </p:nvSpPr>
        <p:spPr>
          <a:xfrm>
            <a:off x="1870081" y="4460820"/>
            <a:ext cx="1955836" cy="369332"/>
          </a:xfrm>
          <a:prstGeom prst="rect">
            <a:avLst/>
          </a:prstGeom>
          <a:noFill/>
        </p:spPr>
        <p:txBody>
          <a:bodyPr wrap="squar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图表工具编辑数据</a:t>
            </a:r>
          </a:p>
        </p:txBody>
      </p:sp>
      <p:sp>
        <p:nvSpPr>
          <p:cNvPr id="14" name="TextBox 13"/>
          <p:cNvSpPr txBox="1"/>
          <p:nvPr/>
        </p:nvSpPr>
        <p:spPr>
          <a:xfrm>
            <a:off x="8953653" y="4848718"/>
            <a:ext cx="2332503" cy="752514"/>
          </a:xfrm>
          <a:prstGeom prst="rect">
            <a:avLst/>
          </a:prstGeom>
          <a:noFill/>
        </p:spPr>
        <p:txBody>
          <a:bodyPr wrap="square" rtlCol="0">
            <a:spAutoFit/>
          </a:bodyPr>
          <a:lstStyle/>
          <a:p>
            <a:pPr algn="just">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1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5" name="TextBox 14"/>
          <p:cNvSpPr txBox="1"/>
          <p:nvPr/>
        </p:nvSpPr>
        <p:spPr>
          <a:xfrm>
            <a:off x="8953652" y="4460820"/>
            <a:ext cx="1955836" cy="369332"/>
          </a:xfrm>
          <a:prstGeom prst="rect">
            <a:avLst/>
          </a:prstGeom>
          <a:noFill/>
        </p:spPr>
        <p:txBody>
          <a:bodyPr wrap="square" tIns="0" bIns="0" rtlCol="0" anchor="t">
            <a:spAutoFit/>
          </a:bodyPr>
          <a:lstStyle/>
          <a:p>
            <a:pPr>
              <a:lnSpc>
                <a:spcPct val="15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图表工具编辑数据</a:t>
            </a:r>
          </a:p>
        </p:txBody>
      </p:sp>
      <p:sp>
        <p:nvSpPr>
          <p:cNvPr id="16" name="椭圆 15"/>
          <p:cNvSpPr/>
          <p:nvPr/>
        </p:nvSpPr>
        <p:spPr>
          <a:xfrm>
            <a:off x="4871864" y="2488875"/>
            <a:ext cx="2448272" cy="2448270"/>
          </a:xfrm>
          <a:prstGeom prst="ellipse">
            <a:avLst/>
          </a:prstGeom>
          <a:gradFill>
            <a:gsLst>
              <a:gs pos="100000">
                <a:srgbClr val="E0E0E0"/>
              </a:gs>
              <a:gs pos="0">
                <a:schemeClr val="bg1"/>
              </a:gs>
            </a:gsLst>
            <a:lin ang="2700000" scaled="1"/>
          </a:gra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b="1" dirty="0">
                <a:solidFill>
                  <a:schemeClr val="tx1">
                    <a:lumMod val="75000"/>
                    <a:lumOff val="25000"/>
                  </a:schemeClr>
                </a:solidFill>
                <a:latin typeface="HelveticaNeueLT Pro 67 MdCn" pitchFamily="34" charset="0"/>
                <a:ea typeface="微软雅黑" panose="020B0503020204020204" pitchFamily="34" charset="-122"/>
              </a:rPr>
              <a:t>资源配备</a:t>
            </a:r>
          </a:p>
        </p:txBody>
      </p:sp>
      <p:sp>
        <p:nvSpPr>
          <p:cNvPr id="17" name="TextBox 16"/>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250"/>
                                  </p:stCondLst>
                                  <p:childTnLst>
                                    <p:animScale>
                                      <p:cBhvr>
                                        <p:cTn id="10" dur="200" fill="hold"/>
                                        <p:tgtEl>
                                          <p:spTgt spid="16"/>
                                        </p:tgtEl>
                                      </p:cBhvr>
                                      <p:by x="110000" y="110000"/>
                                    </p:animScale>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360"/>
                                          </p:val>
                                        </p:tav>
                                        <p:tav tm="100000">
                                          <p:val>
                                            <p:fltVal val="0"/>
                                          </p:val>
                                        </p:tav>
                                      </p:tavLst>
                                    </p:anim>
                                    <p:animEffect transition="in" filter="fade">
                                      <p:cBhvr>
                                        <p:cTn id="17" dur="1000"/>
                                        <p:tgtEl>
                                          <p:spTgt spid="3"/>
                                        </p:tgtEl>
                                      </p:cBhvr>
                                    </p:animEffect>
                                  </p:childTnLst>
                                </p:cTn>
                              </p:par>
                            </p:childTnLst>
                          </p:cTn>
                        </p:par>
                        <p:par>
                          <p:cTn id="18" fill="hold">
                            <p:stCondLst>
                              <p:cond delay="1500"/>
                            </p:stCondLst>
                            <p:childTnLst>
                              <p:par>
                                <p:cTn id="19" presetID="12" presetClass="entr" presetSubtype="4" fill="hold" grpId="0" nodeType="afterEffect">
                                  <p:stCondLst>
                                    <p:cond delay="0"/>
                                  </p:stCondLst>
                                  <p:iterate type="lt">
                                    <p:tmPct val="30000"/>
                                  </p:iterate>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par>
                                <p:cTn id="23" presetID="12" presetClass="entr" presetSubtype="4" fill="hold" grpId="0" nodeType="withEffect">
                                  <p:stCondLst>
                                    <p:cond delay="0"/>
                                  </p:stCondLst>
                                  <p:iterate type="lt">
                                    <p:tmPct val="30000"/>
                                  </p:iterate>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12" presetClass="entr" presetSubtype="4" fill="hold" grpId="0" nodeType="withEffect">
                                  <p:stCondLst>
                                    <p:cond delay="0"/>
                                  </p:stCondLst>
                                  <p:iterate type="lt">
                                    <p:tmPct val="30000"/>
                                  </p:iterate>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ppt_y</p:attrName>
                                        </p:attrNameLst>
                                      </p:cBhvr>
                                      <p:tavLst>
                                        <p:tav tm="0">
                                          <p:val>
                                            <p:strVal val="#ppt_y+#ppt_h*1.125000"/>
                                          </p:val>
                                        </p:tav>
                                        <p:tav tm="100000">
                                          <p:val>
                                            <p:strVal val="#ppt_y"/>
                                          </p:val>
                                        </p:tav>
                                      </p:tavLst>
                                    </p:anim>
                                    <p:animEffect transition="in" filter="wipe(up)">
                                      <p:cBhvr>
                                        <p:cTn id="30" dur="500"/>
                                        <p:tgtEl>
                                          <p:spTgt spid="6"/>
                                        </p:tgtEl>
                                      </p:cBhvr>
                                    </p:animEffect>
                                  </p:childTnLst>
                                </p:cTn>
                              </p:par>
                              <p:par>
                                <p:cTn id="31" presetID="12" presetClass="entr" presetSubtype="4" fill="hold" grpId="0" nodeType="withEffect">
                                  <p:stCondLst>
                                    <p:cond delay="0"/>
                                  </p:stCondLst>
                                  <p:iterate type="lt">
                                    <p:tmPct val="30000"/>
                                  </p:iterate>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ppt_y</p:attrName>
                                        </p:attrNameLst>
                                      </p:cBhvr>
                                      <p:tavLst>
                                        <p:tav tm="0">
                                          <p:val>
                                            <p:strVal val="#ppt_y+#ppt_h*1.125000"/>
                                          </p:val>
                                        </p:tav>
                                        <p:tav tm="100000">
                                          <p:val>
                                            <p:strVal val="#ppt_y"/>
                                          </p:val>
                                        </p:tav>
                                      </p:tavLst>
                                    </p:anim>
                                    <p:animEffect transition="in" filter="wipe(up)">
                                      <p:cBhvr>
                                        <p:cTn id="34" dur="500"/>
                                        <p:tgtEl>
                                          <p:spTgt spid="7"/>
                                        </p:tgtEl>
                                      </p:cBhvr>
                                    </p:animEffect>
                                  </p:childTnLst>
                                </p:cTn>
                              </p:par>
                            </p:childTnLst>
                          </p:cTn>
                        </p:par>
                        <p:par>
                          <p:cTn id="35" fill="hold">
                            <p:stCondLst>
                              <p:cond delay="2449"/>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par>
                          <p:cTn id="60" fill="hold">
                            <p:stCondLst>
                              <p:cond delay="2949"/>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P spid="6" grpId="0"/>
      <p:bldP spid="7" grpId="0"/>
      <p:bldP spid="8" grpId="0"/>
      <p:bldP spid="9" grpId="0"/>
      <p:bldP spid="10" grpId="0"/>
      <p:bldP spid="11" grpId="0"/>
      <p:bldP spid="12" grpId="0"/>
      <p:bldP spid="13" grpId="0"/>
      <p:bldP spid="14" grpId="0"/>
      <p:bldP spid="15" grpId="0"/>
      <p:bldP spid="16" grpId="0" animBg="1"/>
      <p:bldP spid="16" grpId="1"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1904" y="1470621"/>
            <a:ext cx="2784211" cy="220827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3837504" y="1460461"/>
            <a:ext cx="7569200" cy="22082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8612704" y="3909021"/>
            <a:ext cx="2784211" cy="220827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911424" y="3898861"/>
            <a:ext cx="7569200" cy="22082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 name="组合 5"/>
          <p:cNvGrpSpPr/>
          <p:nvPr/>
        </p:nvGrpSpPr>
        <p:grpSpPr>
          <a:xfrm>
            <a:off x="4255416" y="1888959"/>
            <a:ext cx="1371600" cy="1371600"/>
            <a:chOff x="3240784" y="1085279"/>
            <a:chExt cx="1028700" cy="1028700"/>
          </a:xfrm>
        </p:grpSpPr>
        <p:sp>
          <p:nvSpPr>
            <p:cNvPr id="7" name="Freeform 201"/>
            <p:cNvSpPr>
              <a:spLocks noEditPoints="1"/>
            </p:cNvSpPr>
            <p:nvPr/>
          </p:nvSpPr>
          <p:spPr bwMode="auto">
            <a:xfrm>
              <a:off x="3419872" y="1203598"/>
              <a:ext cx="670524" cy="688484"/>
            </a:xfrm>
            <a:custGeom>
              <a:avLst/>
              <a:gdLst>
                <a:gd name="T0" fmla="*/ 19 w 104"/>
                <a:gd name="T1" fmla="*/ 40 h 107"/>
                <a:gd name="T2" fmla="*/ 25 w 104"/>
                <a:gd name="T3" fmla="*/ 35 h 107"/>
                <a:gd name="T4" fmla="*/ 27 w 104"/>
                <a:gd name="T5" fmla="*/ 26 h 107"/>
                <a:gd name="T6" fmla="*/ 37 w 104"/>
                <a:gd name="T7" fmla="*/ 26 h 107"/>
                <a:gd name="T8" fmla="*/ 42 w 104"/>
                <a:gd name="T9" fmla="*/ 22 h 107"/>
                <a:gd name="T10" fmla="*/ 44 w 104"/>
                <a:gd name="T11" fmla="*/ 13 h 107"/>
                <a:gd name="T12" fmla="*/ 54 w 104"/>
                <a:gd name="T13" fmla="*/ 13 h 107"/>
                <a:gd name="T14" fmla="*/ 60 w 104"/>
                <a:gd name="T15" fmla="*/ 8 h 107"/>
                <a:gd name="T16" fmla="*/ 62 w 104"/>
                <a:gd name="T17" fmla="*/ 0 h 107"/>
                <a:gd name="T18" fmla="*/ 99 w 104"/>
                <a:gd name="T19" fmla="*/ 38 h 107"/>
                <a:gd name="T20" fmla="*/ 103 w 104"/>
                <a:gd name="T21" fmla="*/ 47 h 107"/>
                <a:gd name="T22" fmla="*/ 100 w 104"/>
                <a:gd name="T23" fmla="*/ 59 h 107"/>
                <a:gd name="T24" fmla="*/ 37 w 104"/>
                <a:gd name="T25" fmla="*/ 106 h 107"/>
                <a:gd name="T26" fmla="*/ 28 w 104"/>
                <a:gd name="T27" fmla="*/ 104 h 107"/>
                <a:gd name="T28" fmla="*/ 1 w 104"/>
                <a:gd name="T29" fmla="*/ 70 h 107"/>
                <a:gd name="T30" fmla="*/ 1 w 104"/>
                <a:gd name="T31" fmla="*/ 66 h 107"/>
                <a:gd name="T32" fmla="*/ 8 w 104"/>
                <a:gd name="T33" fmla="*/ 52 h 107"/>
                <a:gd name="T34" fmla="*/ 33 w 104"/>
                <a:gd name="T35" fmla="*/ 83 h 107"/>
                <a:gd name="T36" fmla="*/ 10 w 104"/>
                <a:gd name="T37" fmla="*/ 64 h 107"/>
                <a:gd name="T38" fmla="*/ 32 w 104"/>
                <a:gd name="T39" fmla="*/ 99 h 107"/>
                <a:gd name="T40" fmla="*/ 39 w 104"/>
                <a:gd name="T41" fmla="*/ 98 h 107"/>
                <a:gd name="T42" fmla="*/ 37 w 104"/>
                <a:gd name="T43" fmla="*/ 84 h 107"/>
                <a:gd name="T44" fmla="*/ 11 w 104"/>
                <a:gd name="T45" fmla="*/ 50 h 107"/>
                <a:gd name="T46" fmla="*/ 16 w 104"/>
                <a:gd name="T47" fmla="*/ 42 h 107"/>
                <a:gd name="T48" fmla="*/ 40 w 104"/>
                <a:gd name="T49" fmla="*/ 64 h 107"/>
                <a:gd name="T50" fmla="*/ 66 w 104"/>
                <a:gd name="T51" fmla="*/ 18 h 107"/>
                <a:gd name="T52" fmla="*/ 67 w 104"/>
                <a:gd name="T53" fmla="*/ 59 h 107"/>
                <a:gd name="T54" fmla="*/ 88 w 104"/>
                <a:gd name="T55" fmla="*/ 48 h 107"/>
                <a:gd name="T56" fmla="*/ 67 w 104"/>
                <a:gd name="T57" fmla="*/ 59 h 107"/>
                <a:gd name="T58" fmla="*/ 49 w 104"/>
                <a:gd name="T59" fmla="*/ 79 h 107"/>
                <a:gd name="T60" fmla="*/ 64 w 104"/>
                <a:gd name="T61" fmla="*/ 61 h 107"/>
                <a:gd name="T62" fmla="*/ 63 w 104"/>
                <a:gd name="T63" fmla="*/ 52 h 107"/>
                <a:gd name="T64" fmla="*/ 84 w 104"/>
                <a:gd name="T65" fmla="*/ 42 h 107"/>
                <a:gd name="T66" fmla="*/ 63 w 104"/>
                <a:gd name="T67" fmla="*/ 52 h 107"/>
                <a:gd name="T68" fmla="*/ 45 w 104"/>
                <a:gd name="T69" fmla="*/ 72 h 107"/>
                <a:gd name="T70" fmla="*/ 60 w 104"/>
                <a:gd name="T71" fmla="*/ 54 h 107"/>
                <a:gd name="T72" fmla="*/ 69 w 104"/>
                <a:gd name="T73" fmla="*/ 10 h 107"/>
                <a:gd name="T74" fmla="*/ 42 w 104"/>
                <a:gd name="T75" fmla="*/ 80 h 107"/>
                <a:gd name="T76" fmla="*/ 47 w 104"/>
                <a:gd name="T77" fmla="*/ 90 h 107"/>
                <a:gd name="T78" fmla="*/ 95 w 104"/>
                <a:gd name="T79" fmla="*/ 54 h 107"/>
                <a:gd name="T80" fmla="*/ 94 w 104"/>
                <a:gd name="T81" fmla="*/ 42 h 107"/>
                <a:gd name="T82" fmla="*/ 69 w 104"/>
                <a:gd name="T83"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07">
                  <a:moveTo>
                    <a:pt x="16" y="42"/>
                  </a:moveTo>
                  <a:cubicBezTo>
                    <a:pt x="19" y="40"/>
                    <a:pt x="19" y="40"/>
                    <a:pt x="19" y="40"/>
                  </a:cubicBezTo>
                  <a:cubicBezTo>
                    <a:pt x="19" y="33"/>
                    <a:pt x="19" y="33"/>
                    <a:pt x="19" y="33"/>
                  </a:cubicBezTo>
                  <a:cubicBezTo>
                    <a:pt x="25" y="35"/>
                    <a:pt x="25" y="35"/>
                    <a:pt x="25" y="35"/>
                  </a:cubicBezTo>
                  <a:cubicBezTo>
                    <a:pt x="28" y="33"/>
                    <a:pt x="28" y="33"/>
                    <a:pt x="28" y="33"/>
                  </a:cubicBezTo>
                  <a:cubicBezTo>
                    <a:pt x="27" y="26"/>
                    <a:pt x="27" y="26"/>
                    <a:pt x="27" y="26"/>
                  </a:cubicBezTo>
                  <a:cubicBezTo>
                    <a:pt x="34" y="29"/>
                    <a:pt x="34" y="29"/>
                    <a:pt x="34" y="29"/>
                  </a:cubicBezTo>
                  <a:cubicBezTo>
                    <a:pt x="37" y="26"/>
                    <a:pt x="37" y="26"/>
                    <a:pt x="37" y="26"/>
                  </a:cubicBezTo>
                  <a:cubicBezTo>
                    <a:pt x="36" y="20"/>
                    <a:pt x="36" y="20"/>
                    <a:pt x="36" y="20"/>
                  </a:cubicBezTo>
                  <a:cubicBezTo>
                    <a:pt x="42" y="22"/>
                    <a:pt x="42" y="22"/>
                    <a:pt x="42" y="22"/>
                  </a:cubicBezTo>
                  <a:cubicBezTo>
                    <a:pt x="45" y="19"/>
                    <a:pt x="45" y="19"/>
                    <a:pt x="45" y="19"/>
                  </a:cubicBezTo>
                  <a:cubicBezTo>
                    <a:pt x="44" y="13"/>
                    <a:pt x="44" y="13"/>
                    <a:pt x="44" y="13"/>
                  </a:cubicBezTo>
                  <a:cubicBezTo>
                    <a:pt x="51" y="15"/>
                    <a:pt x="51" y="15"/>
                    <a:pt x="51" y="15"/>
                  </a:cubicBezTo>
                  <a:cubicBezTo>
                    <a:pt x="54" y="13"/>
                    <a:pt x="54" y="13"/>
                    <a:pt x="54" y="13"/>
                  </a:cubicBezTo>
                  <a:cubicBezTo>
                    <a:pt x="53" y="6"/>
                    <a:pt x="53" y="6"/>
                    <a:pt x="53" y="6"/>
                  </a:cubicBezTo>
                  <a:cubicBezTo>
                    <a:pt x="60" y="8"/>
                    <a:pt x="60" y="8"/>
                    <a:pt x="60" y="8"/>
                  </a:cubicBezTo>
                  <a:cubicBezTo>
                    <a:pt x="63" y="6"/>
                    <a:pt x="63" y="6"/>
                    <a:pt x="63" y="6"/>
                  </a:cubicBezTo>
                  <a:cubicBezTo>
                    <a:pt x="62" y="0"/>
                    <a:pt x="62" y="0"/>
                    <a:pt x="62" y="0"/>
                  </a:cubicBezTo>
                  <a:cubicBezTo>
                    <a:pt x="72" y="3"/>
                    <a:pt x="72" y="3"/>
                    <a:pt x="72" y="3"/>
                  </a:cubicBezTo>
                  <a:cubicBezTo>
                    <a:pt x="99" y="38"/>
                    <a:pt x="99" y="38"/>
                    <a:pt x="99" y="38"/>
                  </a:cubicBezTo>
                  <a:cubicBezTo>
                    <a:pt x="99" y="38"/>
                    <a:pt x="99" y="38"/>
                    <a:pt x="99" y="38"/>
                  </a:cubicBezTo>
                  <a:cubicBezTo>
                    <a:pt x="102" y="41"/>
                    <a:pt x="103" y="44"/>
                    <a:pt x="103" y="47"/>
                  </a:cubicBezTo>
                  <a:cubicBezTo>
                    <a:pt x="104" y="51"/>
                    <a:pt x="103" y="54"/>
                    <a:pt x="101" y="58"/>
                  </a:cubicBezTo>
                  <a:cubicBezTo>
                    <a:pt x="100" y="59"/>
                    <a:pt x="100" y="59"/>
                    <a:pt x="100" y="59"/>
                  </a:cubicBezTo>
                  <a:cubicBezTo>
                    <a:pt x="44" y="102"/>
                    <a:pt x="44" y="102"/>
                    <a:pt x="44" y="102"/>
                  </a:cubicBezTo>
                  <a:cubicBezTo>
                    <a:pt x="42" y="104"/>
                    <a:pt x="40" y="106"/>
                    <a:pt x="37" y="106"/>
                  </a:cubicBezTo>
                  <a:cubicBezTo>
                    <a:pt x="34" y="107"/>
                    <a:pt x="31" y="106"/>
                    <a:pt x="28" y="105"/>
                  </a:cubicBezTo>
                  <a:cubicBezTo>
                    <a:pt x="28" y="104"/>
                    <a:pt x="28" y="104"/>
                    <a:pt x="28" y="104"/>
                  </a:cubicBezTo>
                  <a:cubicBezTo>
                    <a:pt x="27" y="104"/>
                    <a:pt x="27" y="104"/>
                    <a:pt x="27" y="104"/>
                  </a:cubicBezTo>
                  <a:cubicBezTo>
                    <a:pt x="1" y="70"/>
                    <a:pt x="1" y="70"/>
                    <a:pt x="1" y="70"/>
                  </a:cubicBezTo>
                  <a:cubicBezTo>
                    <a:pt x="0" y="68"/>
                    <a:pt x="0" y="68"/>
                    <a:pt x="0" y="68"/>
                  </a:cubicBezTo>
                  <a:cubicBezTo>
                    <a:pt x="1" y="66"/>
                    <a:pt x="1" y="66"/>
                    <a:pt x="1" y="66"/>
                  </a:cubicBezTo>
                  <a:cubicBezTo>
                    <a:pt x="6" y="56"/>
                    <a:pt x="6" y="56"/>
                    <a:pt x="6" y="56"/>
                  </a:cubicBezTo>
                  <a:cubicBezTo>
                    <a:pt x="8" y="52"/>
                    <a:pt x="8" y="52"/>
                    <a:pt x="8" y="52"/>
                  </a:cubicBezTo>
                  <a:cubicBezTo>
                    <a:pt x="12" y="56"/>
                    <a:pt x="12" y="56"/>
                    <a:pt x="12" y="56"/>
                  </a:cubicBezTo>
                  <a:cubicBezTo>
                    <a:pt x="33" y="83"/>
                    <a:pt x="33" y="83"/>
                    <a:pt x="33" y="83"/>
                  </a:cubicBezTo>
                  <a:cubicBezTo>
                    <a:pt x="27" y="87"/>
                    <a:pt x="27" y="87"/>
                    <a:pt x="27" y="87"/>
                  </a:cubicBezTo>
                  <a:cubicBezTo>
                    <a:pt x="10" y="64"/>
                    <a:pt x="10" y="64"/>
                    <a:pt x="10" y="64"/>
                  </a:cubicBezTo>
                  <a:cubicBezTo>
                    <a:pt x="8" y="68"/>
                    <a:pt x="8" y="68"/>
                    <a:pt x="8" y="68"/>
                  </a:cubicBezTo>
                  <a:cubicBezTo>
                    <a:pt x="32" y="99"/>
                    <a:pt x="32" y="99"/>
                    <a:pt x="32" y="99"/>
                  </a:cubicBezTo>
                  <a:cubicBezTo>
                    <a:pt x="33" y="100"/>
                    <a:pt x="34" y="100"/>
                    <a:pt x="35" y="99"/>
                  </a:cubicBezTo>
                  <a:cubicBezTo>
                    <a:pt x="37" y="99"/>
                    <a:pt x="38" y="99"/>
                    <a:pt x="39" y="98"/>
                  </a:cubicBezTo>
                  <a:cubicBezTo>
                    <a:pt x="40" y="95"/>
                    <a:pt x="40" y="93"/>
                    <a:pt x="40" y="91"/>
                  </a:cubicBezTo>
                  <a:cubicBezTo>
                    <a:pt x="40" y="88"/>
                    <a:pt x="39" y="86"/>
                    <a:pt x="37" y="84"/>
                  </a:cubicBezTo>
                  <a:cubicBezTo>
                    <a:pt x="37" y="84"/>
                    <a:pt x="37" y="84"/>
                    <a:pt x="37" y="84"/>
                  </a:cubicBezTo>
                  <a:cubicBezTo>
                    <a:pt x="11" y="50"/>
                    <a:pt x="11" y="50"/>
                    <a:pt x="11" y="50"/>
                  </a:cubicBezTo>
                  <a:cubicBezTo>
                    <a:pt x="10" y="40"/>
                    <a:pt x="10" y="40"/>
                    <a:pt x="10" y="40"/>
                  </a:cubicBezTo>
                  <a:cubicBezTo>
                    <a:pt x="16" y="42"/>
                    <a:pt x="16" y="42"/>
                    <a:pt x="16" y="42"/>
                  </a:cubicBezTo>
                  <a:close/>
                  <a:moveTo>
                    <a:pt x="28" y="48"/>
                  </a:moveTo>
                  <a:cubicBezTo>
                    <a:pt x="40" y="64"/>
                    <a:pt x="40" y="64"/>
                    <a:pt x="40" y="64"/>
                  </a:cubicBezTo>
                  <a:cubicBezTo>
                    <a:pt x="79" y="34"/>
                    <a:pt x="79" y="34"/>
                    <a:pt x="79" y="34"/>
                  </a:cubicBezTo>
                  <a:cubicBezTo>
                    <a:pt x="66" y="18"/>
                    <a:pt x="66" y="18"/>
                    <a:pt x="66" y="18"/>
                  </a:cubicBezTo>
                  <a:cubicBezTo>
                    <a:pt x="28" y="48"/>
                    <a:pt x="28" y="48"/>
                    <a:pt x="28" y="48"/>
                  </a:cubicBezTo>
                  <a:close/>
                  <a:moveTo>
                    <a:pt x="67" y="59"/>
                  </a:moveTo>
                  <a:cubicBezTo>
                    <a:pt x="70" y="62"/>
                    <a:pt x="70" y="62"/>
                    <a:pt x="70" y="62"/>
                  </a:cubicBezTo>
                  <a:cubicBezTo>
                    <a:pt x="88" y="48"/>
                    <a:pt x="88" y="48"/>
                    <a:pt x="88" y="48"/>
                  </a:cubicBezTo>
                  <a:cubicBezTo>
                    <a:pt x="85" y="45"/>
                    <a:pt x="85" y="45"/>
                    <a:pt x="85" y="45"/>
                  </a:cubicBezTo>
                  <a:cubicBezTo>
                    <a:pt x="67" y="59"/>
                    <a:pt x="67" y="59"/>
                    <a:pt x="67" y="59"/>
                  </a:cubicBezTo>
                  <a:close/>
                  <a:moveTo>
                    <a:pt x="46" y="75"/>
                  </a:moveTo>
                  <a:cubicBezTo>
                    <a:pt x="49" y="79"/>
                    <a:pt x="49" y="79"/>
                    <a:pt x="49" y="79"/>
                  </a:cubicBezTo>
                  <a:cubicBezTo>
                    <a:pt x="67" y="65"/>
                    <a:pt x="67" y="65"/>
                    <a:pt x="67" y="65"/>
                  </a:cubicBezTo>
                  <a:cubicBezTo>
                    <a:pt x="64" y="61"/>
                    <a:pt x="64" y="61"/>
                    <a:pt x="64" y="61"/>
                  </a:cubicBezTo>
                  <a:cubicBezTo>
                    <a:pt x="46" y="75"/>
                    <a:pt x="46" y="75"/>
                    <a:pt x="46" y="75"/>
                  </a:cubicBezTo>
                  <a:close/>
                  <a:moveTo>
                    <a:pt x="63" y="52"/>
                  </a:moveTo>
                  <a:cubicBezTo>
                    <a:pt x="66" y="56"/>
                    <a:pt x="66" y="56"/>
                    <a:pt x="66" y="56"/>
                  </a:cubicBezTo>
                  <a:cubicBezTo>
                    <a:pt x="84" y="42"/>
                    <a:pt x="84" y="42"/>
                    <a:pt x="84" y="42"/>
                  </a:cubicBezTo>
                  <a:cubicBezTo>
                    <a:pt x="81" y="38"/>
                    <a:pt x="81" y="38"/>
                    <a:pt x="81" y="38"/>
                  </a:cubicBezTo>
                  <a:cubicBezTo>
                    <a:pt x="63" y="52"/>
                    <a:pt x="63" y="52"/>
                    <a:pt x="63" y="52"/>
                  </a:cubicBezTo>
                  <a:close/>
                  <a:moveTo>
                    <a:pt x="42" y="68"/>
                  </a:moveTo>
                  <a:cubicBezTo>
                    <a:pt x="45" y="72"/>
                    <a:pt x="45" y="72"/>
                    <a:pt x="45" y="72"/>
                  </a:cubicBezTo>
                  <a:cubicBezTo>
                    <a:pt x="63" y="58"/>
                    <a:pt x="63" y="58"/>
                    <a:pt x="63" y="58"/>
                  </a:cubicBezTo>
                  <a:cubicBezTo>
                    <a:pt x="60" y="54"/>
                    <a:pt x="60" y="54"/>
                    <a:pt x="60" y="54"/>
                  </a:cubicBezTo>
                  <a:cubicBezTo>
                    <a:pt x="42" y="68"/>
                    <a:pt x="42" y="68"/>
                    <a:pt x="42" y="68"/>
                  </a:cubicBezTo>
                  <a:close/>
                  <a:moveTo>
                    <a:pt x="69" y="10"/>
                  </a:moveTo>
                  <a:cubicBezTo>
                    <a:pt x="19" y="49"/>
                    <a:pt x="19" y="49"/>
                    <a:pt x="19" y="49"/>
                  </a:cubicBezTo>
                  <a:cubicBezTo>
                    <a:pt x="42" y="80"/>
                    <a:pt x="42" y="80"/>
                    <a:pt x="42" y="80"/>
                  </a:cubicBezTo>
                  <a:cubicBezTo>
                    <a:pt x="42" y="80"/>
                    <a:pt x="42" y="80"/>
                    <a:pt x="42" y="80"/>
                  </a:cubicBezTo>
                  <a:cubicBezTo>
                    <a:pt x="45" y="83"/>
                    <a:pt x="46" y="86"/>
                    <a:pt x="47" y="90"/>
                  </a:cubicBezTo>
                  <a:cubicBezTo>
                    <a:pt x="47" y="90"/>
                    <a:pt x="47" y="91"/>
                    <a:pt x="47" y="91"/>
                  </a:cubicBezTo>
                  <a:cubicBezTo>
                    <a:pt x="95" y="54"/>
                    <a:pt x="95" y="54"/>
                    <a:pt x="95" y="54"/>
                  </a:cubicBezTo>
                  <a:cubicBezTo>
                    <a:pt x="96" y="52"/>
                    <a:pt x="97" y="50"/>
                    <a:pt x="96" y="48"/>
                  </a:cubicBezTo>
                  <a:cubicBezTo>
                    <a:pt x="96" y="46"/>
                    <a:pt x="95" y="44"/>
                    <a:pt x="94" y="42"/>
                  </a:cubicBezTo>
                  <a:cubicBezTo>
                    <a:pt x="94" y="42"/>
                    <a:pt x="94" y="42"/>
                    <a:pt x="94" y="42"/>
                  </a:cubicBezTo>
                  <a:lnTo>
                    <a:pt x="69" y="10"/>
                  </a:ln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endParaRPr lang="zh-CN" altLang="en-US" sz="2400"/>
            </a:p>
          </p:txBody>
        </p:sp>
        <p:sp>
          <p:nvSpPr>
            <p:cNvPr id="8" name="椭圆 7"/>
            <p:cNvSpPr/>
            <p:nvPr/>
          </p:nvSpPr>
          <p:spPr>
            <a:xfrm>
              <a:off x="3240784" y="1085279"/>
              <a:ext cx="1028700" cy="10287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6702445" y="4327359"/>
            <a:ext cx="1371600" cy="1371600"/>
            <a:chOff x="1038604" y="2931790"/>
            <a:chExt cx="1028700" cy="1028700"/>
          </a:xfrm>
        </p:grpSpPr>
        <p:sp>
          <p:nvSpPr>
            <p:cNvPr id="10" name="Freeform 234"/>
            <p:cNvSpPr>
              <a:spLocks noEditPoints="1"/>
            </p:cNvSpPr>
            <p:nvPr/>
          </p:nvSpPr>
          <p:spPr bwMode="auto">
            <a:xfrm>
              <a:off x="1242128" y="3138473"/>
              <a:ext cx="626088" cy="623434"/>
            </a:xfrm>
            <a:custGeom>
              <a:avLst/>
              <a:gdLst>
                <a:gd name="T0" fmla="*/ 122 w 244"/>
                <a:gd name="T1" fmla="*/ 0 h 243"/>
                <a:gd name="T2" fmla="*/ 208 w 244"/>
                <a:gd name="T3" fmla="*/ 35 h 243"/>
                <a:gd name="T4" fmla="*/ 244 w 244"/>
                <a:gd name="T5" fmla="*/ 121 h 243"/>
                <a:gd name="T6" fmla="*/ 208 w 244"/>
                <a:gd name="T7" fmla="*/ 208 h 243"/>
                <a:gd name="T8" fmla="*/ 122 w 244"/>
                <a:gd name="T9" fmla="*/ 243 h 243"/>
                <a:gd name="T10" fmla="*/ 36 w 244"/>
                <a:gd name="T11" fmla="*/ 208 h 243"/>
                <a:gd name="T12" fmla="*/ 0 w 244"/>
                <a:gd name="T13" fmla="*/ 121 h 243"/>
                <a:gd name="T14" fmla="*/ 36 w 244"/>
                <a:gd name="T15" fmla="*/ 35 h 243"/>
                <a:gd name="T16" fmla="*/ 122 w 244"/>
                <a:gd name="T17" fmla="*/ 0 h 243"/>
                <a:gd name="T18" fmla="*/ 170 w 244"/>
                <a:gd name="T19" fmla="*/ 135 h 243"/>
                <a:gd name="T20" fmla="*/ 172 w 244"/>
                <a:gd name="T21" fmla="*/ 109 h 243"/>
                <a:gd name="T22" fmla="*/ 139 w 244"/>
                <a:gd name="T23" fmla="*/ 90 h 243"/>
                <a:gd name="T24" fmla="*/ 109 w 244"/>
                <a:gd name="T25" fmla="*/ 72 h 243"/>
                <a:gd name="T26" fmla="*/ 85 w 244"/>
                <a:gd name="T27" fmla="*/ 84 h 243"/>
                <a:gd name="T28" fmla="*/ 85 w 244"/>
                <a:gd name="T29" fmla="*/ 121 h 243"/>
                <a:gd name="T30" fmla="*/ 85 w 244"/>
                <a:gd name="T31" fmla="*/ 157 h 243"/>
                <a:gd name="T32" fmla="*/ 107 w 244"/>
                <a:gd name="T33" fmla="*/ 172 h 243"/>
                <a:gd name="T34" fmla="*/ 139 w 244"/>
                <a:gd name="T35" fmla="*/ 153 h 243"/>
                <a:gd name="T36" fmla="*/ 170 w 244"/>
                <a:gd name="T37" fmla="*/ 135 h 243"/>
                <a:gd name="T38" fmla="*/ 178 w 244"/>
                <a:gd name="T39" fmla="*/ 66 h 243"/>
                <a:gd name="T40" fmla="*/ 122 w 244"/>
                <a:gd name="T41" fmla="*/ 43 h 243"/>
                <a:gd name="T42" fmla="*/ 67 w 244"/>
                <a:gd name="T43" fmla="*/ 66 h 243"/>
                <a:gd name="T44" fmla="*/ 44 w 244"/>
                <a:gd name="T45" fmla="*/ 121 h 243"/>
                <a:gd name="T46" fmla="*/ 67 w 244"/>
                <a:gd name="T47" fmla="*/ 177 h 243"/>
                <a:gd name="T48" fmla="*/ 122 w 244"/>
                <a:gd name="T49" fmla="*/ 200 h 243"/>
                <a:gd name="T50" fmla="*/ 178 w 244"/>
                <a:gd name="T51" fmla="*/ 177 h 243"/>
                <a:gd name="T52" fmla="*/ 201 w 244"/>
                <a:gd name="T53" fmla="*/ 121 h 243"/>
                <a:gd name="T54" fmla="*/ 178 w 244"/>
                <a:gd name="T55" fmla="*/ 6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4" h="243">
                  <a:moveTo>
                    <a:pt x="122" y="0"/>
                  </a:moveTo>
                  <a:cubicBezTo>
                    <a:pt x="156" y="0"/>
                    <a:pt x="186" y="13"/>
                    <a:pt x="208" y="35"/>
                  </a:cubicBezTo>
                  <a:cubicBezTo>
                    <a:pt x="231" y="57"/>
                    <a:pt x="244" y="88"/>
                    <a:pt x="244" y="121"/>
                  </a:cubicBezTo>
                  <a:cubicBezTo>
                    <a:pt x="244" y="155"/>
                    <a:pt x="231" y="186"/>
                    <a:pt x="208" y="208"/>
                  </a:cubicBezTo>
                  <a:cubicBezTo>
                    <a:pt x="186" y="230"/>
                    <a:pt x="156" y="243"/>
                    <a:pt x="122" y="243"/>
                  </a:cubicBezTo>
                  <a:cubicBezTo>
                    <a:pt x="89" y="243"/>
                    <a:pt x="58" y="230"/>
                    <a:pt x="36" y="208"/>
                  </a:cubicBezTo>
                  <a:cubicBezTo>
                    <a:pt x="14" y="186"/>
                    <a:pt x="0" y="155"/>
                    <a:pt x="0" y="121"/>
                  </a:cubicBezTo>
                  <a:cubicBezTo>
                    <a:pt x="0" y="88"/>
                    <a:pt x="14" y="57"/>
                    <a:pt x="36" y="35"/>
                  </a:cubicBezTo>
                  <a:cubicBezTo>
                    <a:pt x="58" y="13"/>
                    <a:pt x="89" y="0"/>
                    <a:pt x="122" y="0"/>
                  </a:cubicBezTo>
                  <a:close/>
                  <a:moveTo>
                    <a:pt x="170" y="135"/>
                  </a:moveTo>
                  <a:cubicBezTo>
                    <a:pt x="182" y="128"/>
                    <a:pt x="184" y="117"/>
                    <a:pt x="172" y="109"/>
                  </a:cubicBezTo>
                  <a:cubicBezTo>
                    <a:pt x="161" y="102"/>
                    <a:pt x="150" y="96"/>
                    <a:pt x="139" y="90"/>
                  </a:cubicBezTo>
                  <a:cubicBezTo>
                    <a:pt x="129" y="84"/>
                    <a:pt x="119" y="78"/>
                    <a:pt x="109" y="72"/>
                  </a:cubicBezTo>
                  <a:cubicBezTo>
                    <a:pt x="96" y="65"/>
                    <a:pt x="85" y="69"/>
                    <a:pt x="85" y="84"/>
                  </a:cubicBezTo>
                  <a:cubicBezTo>
                    <a:pt x="85" y="96"/>
                    <a:pt x="85" y="109"/>
                    <a:pt x="85" y="121"/>
                  </a:cubicBezTo>
                  <a:cubicBezTo>
                    <a:pt x="85" y="133"/>
                    <a:pt x="85" y="145"/>
                    <a:pt x="85" y="157"/>
                  </a:cubicBezTo>
                  <a:cubicBezTo>
                    <a:pt x="85" y="171"/>
                    <a:pt x="94" y="178"/>
                    <a:pt x="107" y="172"/>
                  </a:cubicBezTo>
                  <a:cubicBezTo>
                    <a:pt x="118" y="165"/>
                    <a:pt x="128" y="159"/>
                    <a:pt x="139" y="153"/>
                  </a:cubicBezTo>
                  <a:cubicBezTo>
                    <a:pt x="150" y="147"/>
                    <a:pt x="160" y="141"/>
                    <a:pt x="170" y="135"/>
                  </a:cubicBezTo>
                  <a:close/>
                  <a:moveTo>
                    <a:pt x="178" y="66"/>
                  </a:moveTo>
                  <a:cubicBezTo>
                    <a:pt x="164" y="52"/>
                    <a:pt x="144" y="43"/>
                    <a:pt x="122" y="43"/>
                  </a:cubicBezTo>
                  <a:cubicBezTo>
                    <a:pt x="101" y="43"/>
                    <a:pt x="81" y="52"/>
                    <a:pt x="67" y="66"/>
                  </a:cubicBezTo>
                  <a:cubicBezTo>
                    <a:pt x="52" y="80"/>
                    <a:pt x="44" y="100"/>
                    <a:pt x="44" y="121"/>
                  </a:cubicBezTo>
                  <a:cubicBezTo>
                    <a:pt x="44" y="143"/>
                    <a:pt x="52" y="163"/>
                    <a:pt x="67" y="177"/>
                  </a:cubicBezTo>
                  <a:cubicBezTo>
                    <a:pt x="81" y="191"/>
                    <a:pt x="101" y="200"/>
                    <a:pt x="122" y="200"/>
                  </a:cubicBezTo>
                  <a:cubicBezTo>
                    <a:pt x="144" y="200"/>
                    <a:pt x="164" y="191"/>
                    <a:pt x="178" y="177"/>
                  </a:cubicBezTo>
                  <a:cubicBezTo>
                    <a:pt x="192" y="163"/>
                    <a:pt x="201" y="143"/>
                    <a:pt x="201" y="121"/>
                  </a:cubicBezTo>
                  <a:cubicBezTo>
                    <a:pt x="201" y="100"/>
                    <a:pt x="192" y="80"/>
                    <a:pt x="178" y="66"/>
                  </a:cubicBezTo>
                  <a:close/>
                </a:path>
              </a:pathLst>
            </a:cu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endParaRPr lang="zh-CN" altLang="en-US" sz="2400"/>
            </a:p>
          </p:txBody>
        </p:sp>
        <p:sp>
          <p:nvSpPr>
            <p:cNvPr id="11" name="椭圆 10"/>
            <p:cNvSpPr/>
            <p:nvPr/>
          </p:nvSpPr>
          <p:spPr>
            <a:xfrm>
              <a:off x="1038604" y="2931790"/>
              <a:ext cx="1028700" cy="10287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 name="Content Placeholder 2"/>
          <p:cNvSpPr txBox="1"/>
          <p:nvPr/>
        </p:nvSpPr>
        <p:spPr bwMode="auto">
          <a:xfrm>
            <a:off x="5934360" y="2046718"/>
            <a:ext cx="4512501" cy="118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3765">
              <a:spcBef>
                <a:spcPct val="20000"/>
              </a:spcBef>
              <a:defRPr/>
            </a:pPr>
            <a:r>
              <a:rPr lang="zh-CN" altLang="en-US" sz="1865" b="1" kern="0" dirty="0">
                <a:solidFill>
                  <a:schemeClr val="bg1"/>
                </a:solidFill>
                <a:latin typeface="微软雅黑" panose="020B0503020204020204" pitchFamily="34" charset="-122"/>
                <a:ea typeface="微软雅黑" panose="020B0503020204020204" pitchFamily="34" charset="-122"/>
                <a:cs typeface="Raleway"/>
              </a:rPr>
              <a:t>输入你的标题</a:t>
            </a:r>
            <a:endParaRPr lang="en-US" altLang="zh-CN" sz="1865" b="1" kern="0" dirty="0">
              <a:solidFill>
                <a:schemeClr val="bg1"/>
              </a:solidFill>
              <a:latin typeface="微软雅黑" panose="020B0503020204020204" pitchFamily="34" charset="-122"/>
              <a:ea typeface="微软雅黑" panose="020B0503020204020204" pitchFamily="34" charset="-122"/>
              <a:cs typeface="Raleway"/>
            </a:endParaRPr>
          </a:p>
          <a:p>
            <a:pPr defTabSz="913765">
              <a:spcBef>
                <a:spcPct val="20000"/>
              </a:spcBef>
              <a:defRPr/>
            </a:pPr>
            <a:r>
              <a:rPr lang="zh-CN" altLang="en-US" sz="1200" kern="0" dirty="0">
                <a:solidFill>
                  <a:schemeClr val="bg1"/>
                </a:solidFill>
                <a:latin typeface="微软雅黑" panose="020B0503020204020204" pitchFamily="34" charset="-122"/>
                <a:ea typeface="微软雅黑" panose="020B0503020204020204" pitchFamily="34" charset="-122"/>
                <a:cs typeface="Raleway Light"/>
              </a:rPr>
              <a:t>这里输入简单的文字概述里输入简单文字概述输入简单的文字概述里输入输入里这里输入简单的文字概述里输入简单文字概述输入简单的文字概述里输入输入里这里输入简单的文字概述里输入简单文字概述</a:t>
            </a:r>
            <a:endParaRPr lang="en-US" altLang="zh-CN" sz="1200" kern="0" dirty="0">
              <a:solidFill>
                <a:schemeClr val="bg1"/>
              </a:solidFill>
              <a:latin typeface="微软雅黑" panose="020B0503020204020204" pitchFamily="34" charset="-122"/>
              <a:ea typeface="微软雅黑" panose="020B0503020204020204" pitchFamily="34" charset="-122"/>
              <a:cs typeface="Raleway Light"/>
            </a:endParaRPr>
          </a:p>
        </p:txBody>
      </p:sp>
      <p:sp>
        <p:nvSpPr>
          <p:cNvPr id="13" name="Content Placeholder 2"/>
          <p:cNvSpPr txBox="1"/>
          <p:nvPr/>
        </p:nvSpPr>
        <p:spPr bwMode="auto">
          <a:xfrm>
            <a:off x="1999166" y="4495219"/>
            <a:ext cx="4512501" cy="118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defTabSz="913765">
              <a:spcBef>
                <a:spcPct val="20000"/>
              </a:spcBef>
              <a:defRPr/>
            </a:pPr>
            <a:r>
              <a:rPr lang="zh-CN" altLang="en-US" sz="1865" b="1" kern="0" dirty="0">
                <a:solidFill>
                  <a:schemeClr val="bg1"/>
                </a:solidFill>
                <a:latin typeface="微软雅黑" panose="020B0503020204020204" pitchFamily="34" charset="-122"/>
                <a:ea typeface="微软雅黑" panose="020B0503020204020204" pitchFamily="34" charset="-122"/>
                <a:cs typeface="Raleway"/>
              </a:rPr>
              <a:t>输入你的标题</a:t>
            </a:r>
            <a:endParaRPr lang="en-US" altLang="zh-CN" sz="1865" b="1" kern="0" dirty="0">
              <a:solidFill>
                <a:schemeClr val="bg1"/>
              </a:solidFill>
              <a:latin typeface="微软雅黑" panose="020B0503020204020204" pitchFamily="34" charset="-122"/>
              <a:ea typeface="微软雅黑" panose="020B0503020204020204" pitchFamily="34" charset="-122"/>
              <a:cs typeface="Raleway"/>
            </a:endParaRPr>
          </a:p>
          <a:p>
            <a:pPr defTabSz="913765">
              <a:spcBef>
                <a:spcPct val="20000"/>
              </a:spcBef>
              <a:defRPr/>
            </a:pPr>
            <a:r>
              <a:rPr lang="zh-CN" altLang="en-US" sz="1200" kern="0" dirty="0">
                <a:solidFill>
                  <a:schemeClr val="bg1"/>
                </a:solidFill>
                <a:latin typeface="微软雅黑" panose="020B0503020204020204" pitchFamily="34" charset="-122"/>
                <a:ea typeface="微软雅黑" panose="020B0503020204020204" pitchFamily="34" charset="-122"/>
                <a:cs typeface="Raleway Light"/>
              </a:rPr>
              <a:t>这里输入简单的文字概述里输入简单文字概述输入简单的文字概述里输入输入里这里输入简单的文字概述里输入简单文字概述输入简单的文字概述里输入输入里这里输入简单的文字概述里输入简单文字概述</a:t>
            </a:r>
            <a:endParaRPr lang="en-US" altLang="zh-CN" sz="1200" kern="0" dirty="0">
              <a:solidFill>
                <a:schemeClr val="bg1"/>
              </a:solidFill>
              <a:latin typeface="微软雅黑" panose="020B0503020204020204" pitchFamily="34" charset="-122"/>
              <a:ea typeface="微软雅黑" panose="020B0503020204020204" pitchFamily="34" charset="-122"/>
              <a:cs typeface="Raleway Light"/>
            </a:endParaRPr>
          </a:p>
        </p:txBody>
      </p:sp>
      <p:sp>
        <p:nvSpPr>
          <p:cNvPr id="14" name="标题 13"/>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31754" y="1766065"/>
            <a:ext cx="4478330" cy="276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19" name="矩形 18"/>
          <p:cNvSpPr/>
          <p:nvPr/>
        </p:nvSpPr>
        <p:spPr>
          <a:xfrm>
            <a:off x="6950393" y="1766065"/>
            <a:ext cx="4478330" cy="276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pic>
        <p:nvPicPr>
          <p:cNvPr id="20" name="图片占位符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20" y="1571666"/>
            <a:ext cx="4238039" cy="2822534"/>
          </a:xfrm>
          <a:prstGeom prst="rect">
            <a:avLst/>
          </a:prstGeom>
        </p:spPr>
      </p:pic>
      <p:grpSp>
        <p:nvGrpSpPr>
          <p:cNvPr id="21" name="组合 20"/>
          <p:cNvGrpSpPr/>
          <p:nvPr/>
        </p:nvGrpSpPr>
        <p:grpSpPr>
          <a:xfrm>
            <a:off x="1636964" y="4833938"/>
            <a:ext cx="2899432" cy="423747"/>
            <a:chOff x="1636964" y="4833938"/>
            <a:chExt cx="2899432" cy="423747"/>
          </a:xfrm>
        </p:grpSpPr>
        <p:sp>
          <p:nvSpPr>
            <p:cNvPr id="22" name="圆角矩形 21"/>
            <p:cNvSpPr/>
            <p:nvPr/>
          </p:nvSpPr>
          <p:spPr>
            <a:xfrm>
              <a:off x="1636964" y="4833938"/>
              <a:ext cx="2899432" cy="4237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3" name="文本框 22"/>
            <p:cNvSpPr txBox="1"/>
            <p:nvPr/>
          </p:nvSpPr>
          <p:spPr>
            <a:xfrm>
              <a:off x="2532682" y="4861145"/>
              <a:ext cx="1107996"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添加标题</a:t>
              </a:r>
            </a:p>
          </p:txBody>
        </p:sp>
      </p:grpSp>
      <p:sp>
        <p:nvSpPr>
          <p:cNvPr id="24" name="矩形 23"/>
          <p:cNvSpPr/>
          <p:nvPr/>
        </p:nvSpPr>
        <p:spPr>
          <a:xfrm>
            <a:off x="1321962" y="5385253"/>
            <a:ext cx="3529438" cy="832664"/>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100" dirty="0">
              <a:solidFill>
                <a:schemeClr val="tx1">
                  <a:lumMod val="50000"/>
                  <a:lumOff val="50000"/>
                </a:schemeClr>
              </a:solidFill>
              <a:latin typeface="造字工房尚黑 G0v1 特细长体" pitchFamily="50" charset="-122"/>
              <a:ea typeface="造字工房尚黑 G0v1 特细长体" pitchFamily="50" charset="-122"/>
            </a:endParaRPr>
          </a:p>
        </p:txBody>
      </p:sp>
      <p:grpSp>
        <p:nvGrpSpPr>
          <p:cNvPr id="25" name="组合 24"/>
          <p:cNvGrpSpPr/>
          <p:nvPr/>
        </p:nvGrpSpPr>
        <p:grpSpPr>
          <a:xfrm>
            <a:off x="7664292" y="4833938"/>
            <a:ext cx="2899432" cy="423747"/>
            <a:chOff x="7664292" y="4833938"/>
            <a:chExt cx="2899432" cy="423747"/>
          </a:xfrm>
        </p:grpSpPr>
        <p:sp>
          <p:nvSpPr>
            <p:cNvPr id="26" name="圆角矩形 25"/>
            <p:cNvSpPr/>
            <p:nvPr/>
          </p:nvSpPr>
          <p:spPr>
            <a:xfrm>
              <a:off x="7664292" y="4833938"/>
              <a:ext cx="2899432" cy="42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7" name="文本框 26"/>
            <p:cNvSpPr txBox="1"/>
            <p:nvPr/>
          </p:nvSpPr>
          <p:spPr>
            <a:xfrm>
              <a:off x="8560010" y="4861145"/>
              <a:ext cx="1107996"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添加标题</a:t>
              </a:r>
            </a:p>
          </p:txBody>
        </p:sp>
      </p:grpSp>
      <p:sp>
        <p:nvSpPr>
          <p:cNvPr id="28" name="矩形 27"/>
          <p:cNvSpPr/>
          <p:nvPr/>
        </p:nvSpPr>
        <p:spPr>
          <a:xfrm>
            <a:off x="7349290" y="5385253"/>
            <a:ext cx="3529438" cy="832664"/>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这里输入简单的文字概述里输入简单文字概述输入简单的文字概述里输入输入里这里输入简单的文字概述里输入简单文字概述输入简单的文字。</a:t>
            </a:r>
            <a:endParaRPr lang="zh-CN" altLang="en-US" sz="1100" dirty="0">
              <a:solidFill>
                <a:schemeClr val="tx1">
                  <a:lumMod val="50000"/>
                  <a:lumOff val="50000"/>
                </a:schemeClr>
              </a:solidFill>
              <a:latin typeface="造字工房尚黑 G0v1 特细长体" pitchFamily="50" charset="-122"/>
              <a:ea typeface="造字工房尚黑 G0v1 特细长体" pitchFamily="50" charset="-122"/>
            </a:endParaRPr>
          </a:p>
        </p:txBody>
      </p:sp>
      <p:pic>
        <p:nvPicPr>
          <p:cNvPr id="29" name="图片占位符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887" y="1574956"/>
            <a:ext cx="4249846" cy="2815953"/>
          </a:xfrm>
          <a:prstGeom prst="rect">
            <a:avLst/>
          </a:prstGeom>
        </p:spPr>
      </p:pic>
      <p:sp>
        <p:nvSpPr>
          <p:cNvPr id="2" name="标题 1"/>
          <p:cNvSpPr>
            <a:spLocks noGrp="1"/>
          </p:cNvSpPr>
          <p:nvPr>
            <p:ph type="title"/>
          </p:nvPr>
        </p:nvSpPr>
        <p:spPr/>
        <p:txBody>
          <a:bodyPr>
            <a:normAutofit fontScale="90000"/>
          </a:bodyPr>
          <a:lstStyle/>
          <a:p>
            <a:r>
              <a:rPr lang="zh-CN" altLang="en-US" dirty="0"/>
              <a:t>单击此处添加标题</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ppt_w</p:attrName>
                                        </p:attrNameLst>
                                      </p:cBhvr>
                                      <p:tavLst>
                                        <p:tav tm="0">
                                          <p:val>
                                            <p:fltVal val="0"/>
                                          </p:val>
                                        </p:tav>
                                        <p:tav tm="100000">
                                          <p:val>
                                            <p:strVal val="#ppt_w"/>
                                          </p:val>
                                        </p:tav>
                                      </p:tavLst>
                                    </p:anim>
                                    <p:anim calcmode="lin" valueType="num">
                                      <p:cBhvr>
                                        <p:cTn id="21" dur="300" fill="hold"/>
                                        <p:tgtEl>
                                          <p:spTgt spid="21"/>
                                        </p:tgtEl>
                                        <p:attrNameLst>
                                          <p:attrName>ppt_h</p:attrName>
                                        </p:attrNameLst>
                                      </p:cBhvr>
                                      <p:tavLst>
                                        <p:tav tm="0">
                                          <p:val>
                                            <p:fltVal val="0"/>
                                          </p:val>
                                        </p:tav>
                                        <p:tav tm="100000">
                                          <p:val>
                                            <p:strVal val="#ppt_h"/>
                                          </p:val>
                                        </p:tav>
                                      </p:tavLst>
                                    </p:anim>
                                    <p:animEffect transition="in" filter="fade">
                                      <p:cBhvr>
                                        <p:cTn id="22" dur="300"/>
                                        <p:tgtEl>
                                          <p:spTgt spid="21"/>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down)">
                                      <p:cBhvr>
                                        <p:cTn id="27" dur="500"/>
                                        <p:tgtEl>
                                          <p:spTgt spid="2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300" fill="hold"/>
                                        <p:tgtEl>
                                          <p:spTgt spid="25"/>
                                        </p:tgtEl>
                                        <p:attrNameLst>
                                          <p:attrName>ppt_w</p:attrName>
                                        </p:attrNameLst>
                                      </p:cBhvr>
                                      <p:tavLst>
                                        <p:tav tm="0">
                                          <p:val>
                                            <p:fltVal val="0"/>
                                          </p:val>
                                        </p:tav>
                                        <p:tav tm="100000">
                                          <p:val>
                                            <p:strVal val="#ppt_w"/>
                                          </p:val>
                                        </p:tav>
                                      </p:tavLst>
                                    </p:anim>
                                    <p:anim calcmode="lin" valueType="num">
                                      <p:cBhvr>
                                        <p:cTn id="32" dur="300" fill="hold"/>
                                        <p:tgtEl>
                                          <p:spTgt spid="25"/>
                                        </p:tgtEl>
                                        <p:attrNameLst>
                                          <p:attrName>ppt_h</p:attrName>
                                        </p:attrNameLst>
                                      </p:cBhvr>
                                      <p:tavLst>
                                        <p:tav tm="0">
                                          <p:val>
                                            <p:fltVal val="0"/>
                                          </p:val>
                                        </p:tav>
                                        <p:tav tm="100000">
                                          <p:val>
                                            <p:strVal val="#ppt_h"/>
                                          </p:val>
                                        </p:tav>
                                      </p:tavLst>
                                    </p:anim>
                                    <p:animEffect transition="in" filter="fade">
                                      <p:cBhvr>
                                        <p:cTn id="33" dur="300"/>
                                        <p:tgtEl>
                                          <p:spTgt spid="25"/>
                                        </p:tgtEl>
                                      </p:cBhvr>
                                    </p:animEffect>
                                  </p:childTnLst>
                                </p:cTn>
                              </p:par>
                            </p:childTnLst>
                          </p:cTn>
                        </p:par>
                        <p:par>
                          <p:cTn id="34" fill="hold">
                            <p:stCondLst>
                              <p:cond delay="2000"/>
                            </p:stCondLst>
                            <p:childTnLst>
                              <p:par>
                                <p:cTn id="35" presetID="12" presetClass="entr" presetSubtype="1"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p:tgtEl>
                                          <p:spTgt spid="28"/>
                                        </p:tgtEl>
                                        <p:attrNameLst>
                                          <p:attrName>ppt_y</p:attrName>
                                        </p:attrNameLst>
                                      </p:cBhvr>
                                      <p:tavLst>
                                        <p:tav tm="0">
                                          <p:val>
                                            <p:strVal val="#ppt_y-#ppt_h*1.125000"/>
                                          </p:val>
                                        </p:tav>
                                        <p:tav tm="100000">
                                          <p:val>
                                            <p:strVal val="#ppt_y"/>
                                          </p:val>
                                        </p:tav>
                                      </p:tavLst>
                                    </p:anim>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nvGrpSpPr>
        <p:grpSpPr bwMode="auto">
          <a:xfrm>
            <a:off x="797174" y="1413040"/>
            <a:ext cx="5838198" cy="3854643"/>
            <a:chOff x="0" y="0"/>
            <a:chExt cx="5166566" cy="3409678"/>
          </a:xfrm>
        </p:grpSpPr>
        <p:sp>
          <p:nvSpPr>
            <p:cNvPr id="32" name="椭圆 2"/>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bg1">
                  <a:lumMod val="75000"/>
                </a:schemeClr>
              </a:solidFill>
              <a:prstDash val="sysDash"/>
              <a:round/>
              <a:tailEnd type="triangle" w="lg" len="lg"/>
            </a:ln>
            <a:extLst>
              <a:ext uri="{909E8E84-426E-40DD-AFC4-6F175D3DCCD1}">
                <a14:hiddenFill xmlns:a14="http://schemas.microsoft.com/office/drawing/2010/main">
                  <a:solidFill>
                    <a:srgbClr val="FFFFFF"/>
                  </a:solidFill>
                </a14:hiddenFill>
              </a:ext>
            </a:extLst>
          </p:spPr>
          <p:txBody>
            <a:bodyPr lIns="91428" tIns="45714" rIns="91428" bIns="45714" anchor="ctr"/>
            <a:lstStyle/>
            <a:p>
              <a:pPr algn="ctr" defTabSz="1217295">
                <a:defRPr/>
              </a:pPr>
              <a:endParaRPr lang="zh-CN" altLang="en-US" sz="2400" kern="0">
                <a:solidFill>
                  <a:sysClr val="windowText" lastClr="000000"/>
                </a:solidFill>
                <a:cs typeface="+mn-ea"/>
                <a:sym typeface="+mn-lt"/>
              </a:endParaRPr>
            </a:p>
          </p:txBody>
        </p:sp>
        <p:sp>
          <p:nvSpPr>
            <p:cNvPr id="33"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75000"/>
                </a:schemeClr>
              </a:solidFill>
              <a:prstDash val="sysDash"/>
              <a:round/>
            </a:ln>
            <a:extLst>
              <a:ext uri="{909E8E84-426E-40DD-AFC4-6F175D3DCCD1}">
                <a14:hiddenFill xmlns:a14="http://schemas.microsoft.com/office/drawing/2010/main">
                  <a:solidFill>
                    <a:srgbClr val="FFFFFF"/>
                  </a:solidFill>
                </a14:hiddenFill>
              </a:ext>
            </a:extLst>
          </p:spPr>
          <p:txBody>
            <a:bodyPr lIns="91428" tIns="45714" rIns="91428" bIns="45714" anchor="ctr"/>
            <a:lstStyle/>
            <a:p>
              <a:pPr algn="ctr" defTabSz="1217295">
                <a:defRPr/>
              </a:pPr>
              <a:endParaRPr lang="zh-CN" altLang="en-US" sz="2400" kern="0">
                <a:solidFill>
                  <a:sysClr val="windowText" lastClr="000000"/>
                </a:solidFill>
                <a:cs typeface="+mn-ea"/>
                <a:sym typeface="+mn-lt"/>
              </a:endParaRPr>
            </a:p>
          </p:txBody>
        </p:sp>
        <p:sp>
          <p:nvSpPr>
            <p:cNvPr id="34"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75000"/>
                </a:schemeClr>
              </a:solidFill>
              <a:prstDash val="sysDash"/>
              <a:round/>
            </a:ln>
            <a:extLst>
              <a:ext uri="{909E8E84-426E-40DD-AFC4-6F175D3DCCD1}">
                <a14:hiddenFill xmlns:a14="http://schemas.microsoft.com/office/drawing/2010/main">
                  <a:solidFill>
                    <a:srgbClr val="FFFFFF"/>
                  </a:solidFill>
                </a14:hiddenFill>
              </a:ext>
            </a:extLst>
          </p:spPr>
          <p:txBody>
            <a:bodyPr lIns="91428" tIns="45714" rIns="91428" bIns="45714" anchor="ctr"/>
            <a:lstStyle/>
            <a:p>
              <a:pPr algn="ctr" defTabSz="1217295">
                <a:defRPr/>
              </a:pPr>
              <a:endParaRPr lang="zh-CN" altLang="en-US" sz="2400" kern="0">
                <a:solidFill>
                  <a:sysClr val="windowText" lastClr="000000"/>
                </a:solidFill>
                <a:cs typeface="+mn-ea"/>
                <a:sym typeface="+mn-lt"/>
              </a:endParaRPr>
            </a:p>
          </p:txBody>
        </p:sp>
        <p:sp>
          <p:nvSpPr>
            <p:cNvPr id="35"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75000"/>
                </a:schemeClr>
              </a:solidFill>
              <a:prstDash val="sysDash"/>
              <a:round/>
            </a:ln>
            <a:extLst>
              <a:ext uri="{909E8E84-426E-40DD-AFC4-6F175D3DCCD1}">
                <a14:hiddenFill xmlns:a14="http://schemas.microsoft.com/office/drawing/2010/main">
                  <a:solidFill>
                    <a:srgbClr val="FFFFFF"/>
                  </a:solidFill>
                </a14:hiddenFill>
              </a:ext>
            </a:extLst>
          </p:spPr>
          <p:txBody>
            <a:bodyPr lIns="91428" tIns="45714" rIns="91428" bIns="45714" anchor="ctr"/>
            <a:lstStyle/>
            <a:p>
              <a:pPr algn="ctr" defTabSz="1217295">
                <a:defRPr/>
              </a:pPr>
              <a:endParaRPr lang="zh-CN" altLang="en-US" sz="2400" kern="0">
                <a:solidFill>
                  <a:sysClr val="windowText" lastClr="000000"/>
                </a:solidFill>
                <a:cs typeface="+mn-ea"/>
                <a:sym typeface="+mn-lt"/>
              </a:endParaRPr>
            </a:p>
          </p:txBody>
        </p:sp>
      </p:grpSp>
      <p:sp>
        <p:nvSpPr>
          <p:cNvPr id="36" name="KSO_GN4"/>
          <p:cNvSpPr>
            <a:spLocks noChangeArrowheads="1"/>
          </p:cNvSpPr>
          <p:nvPr/>
        </p:nvSpPr>
        <p:spPr bwMode="auto">
          <a:xfrm>
            <a:off x="946283" y="1568577"/>
            <a:ext cx="2219467" cy="2220110"/>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13130">
              <a:lnSpc>
                <a:spcPct val="130000"/>
              </a:lnSpc>
              <a:defRPr/>
            </a:pPr>
            <a:r>
              <a:rPr lang="en-US" altLang="zh-CN" sz="7200" kern="0" dirty="0">
                <a:solidFill>
                  <a:sysClr val="window" lastClr="FFFFFF"/>
                </a:solidFill>
                <a:latin typeface="+mn-lt"/>
                <a:ea typeface="+mn-ea"/>
                <a:cs typeface="+mn-ea"/>
                <a:sym typeface="+mn-lt"/>
              </a:rPr>
              <a:t>04</a:t>
            </a:r>
          </a:p>
        </p:txBody>
      </p:sp>
      <p:sp>
        <p:nvSpPr>
          <p:cNvPr id="37" name="KSO_GN3"/>
          <p:cNvSpPr>
            <a:spLocks noChangeArrowheads="1"/>
          </p:cNvSpPr>
          <p:nvPr/>
        </p:nvSpPr>
        <p:spPr bwMode="auto">
          <a:xfrm>
            <a:off x="2989671" y="3195153"/>
            <a:ext cx="1570602" cy="1571057"/>
          </a:xfrm>
          <a:prstGeom prst="ellipse">
            <a:avLst/>
          </a:prstGeom>
          <a:solidFill>
            <a:schemeClr val="accent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13130">
              <a:lnSpc>
                <a:spcPct val="130000"/>
              </a:lnSpc>
              <a:defRPr/>
            </a:pPr>
            <a:r>
              <a:rPr lang="en-US" altLang="zh-CN" sz="5335" kern="0">
                <a:solidFill>
                  <a:sysClr val="window" lastClr="FFFFFF"/>
                </a:solidFill>
                <a:latin typeface="+mn-lt"/>
                <a:ea typeface="+mn-ea"/>
                <a:cs typeface="+mn-ea"/>
                <a:sym typeface="+mn-lt"/>
              </a:rPr>
              <a:t>03</a:t>
            </a:r>
          </a:p>
        </p:txBody>
      </p:sp>
      <p:sp>
        <p:nvSpPr>
          <p:cNvPr id="38" name="KSO_GN2"/>
          <p:cNvSpPr>
            <a:spLocks noChangeArrowheads="1"/>
          </p:cNvSpPr>
          <p:nvPr/>
        </p:nvSpPr>
        <p:spPr bwMode="auto">
          <a:xfrm rot="10800000" flipV="1">
            <a:off x="4618973" y="4063198"/>
            <a:ext cx="1120045" cy="1120370"/>
          </a:xfrm>
          <a:prstGeom prst="ellipse">
            <a:avLst/>
          </a:prstGeom>
          <a:solidFill>
            <a:schemeClr val="accent3"/>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13130">
              <a:lnSpc>
                <a:spcPct val="130000"/>
              </a:lnSpc>
              <a:defRPr/>
            </a:pPr>
            <a:r>
              <a:rPr lang="en-US" altLang="zh-CN" sz="3600" kern="0">
                <a:solidFill>
                  <a:sysClr val="window" lastClr="FFFFFF"/>
                </a:solidFill>
                <a:latin typeface="+mn-lt"/>
                <a:ea typeface="+mn-ea"/>
                <a:cs typeface="+mn-ea"/>
                <a:sym typeface="+mn-lt"/>
              </a:rPr>
              <a:t>02</a:t>
            </a:r>
            <a:endParaRPr lang="en-US" altLang="zh-CN" sz="2000" kern="0">
              <a:solidFill>
                <a:sysClr val="window" lastClr="FFFFFF"/>
              </a:solidFill>
              <a:latin typeface="+mn-lt"/>
              <a:ea typeface="+mn-ea"/>
              <a:cs typeface="+mn-ea"/>
              <a:sym typeface="+mn-lt"/>
            </a:endParaRPr>
          </a:p>
        </p:txBody>
      </p:sp>
      <p:sp>
        <p:nvSpPr>
          <p:cNvPr id="39" name="KSO_GN1"/>
          <p:cNvSpPr>
            <a:spLocks noChangeArrowheads="1"/>
          </p:cNvSpPr>
          <p:nvPr/>
        </p:nvSpPr>
        <p:spPr bwMode="auto">
          <a:xfrm>
            <a:off x="5686634" y="4886812"/>
            <a:ext cx="772609" cy="772833"/>
          </a:xfrm>
          <a:prstGeom prst="ellipse">
            <a:avLst/>
          </a:prstGeom>
          <a:solidFill>
            <a:schemeClr val="accent4"/>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13130">
              <a:lnSpc>
                <a:spcPct val="130000"/>
              </a:lnSpc>
              <a:defRPr/>
            </a:pPr>
            <a:r>
              <a:rPr lang="en-US" altLang="zh-CN" sz="3600" kern="0" dirty="0">
                <a:solidFill>
                  <a:sysClr val="window" lastClr="FFFFFF"/>
                </a:solidFill>
                <a:latin typeface="+mn-lt"/>
                <a:ea typeface="+mn-ea"/>
                <a:cs typeface="+mn-ea"/>
                <a:sym typeface="+mn-lt"/>
              </a:rPr>
              <a:t>01</a:t>
            </a:r>
          </a:p>
        </p:txBody>
      </p:sp>
      <p:sp>
        <p:nvSpPr>
          <p:cNvPr id="40" name="文本框 11"/>
          <p:cNvSpPr txBox="1">
            <a:spLocks noChangeArrowheads="1"/>
          </p:cNvSpPr>
          <p:nvPr/>
        </p:nvSpPr>
        <p:spPr bwMode="auto">
          <a:xfrm>
            <a:off x="3175643" y="1448789"/>
            <a:ext cx="5598766" cy="7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40" tIns="45685" rIns="91340" bIns="45685">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defTabSz="1217295">
              <a:lnSpc>
                <a:spcPct val="130000"/>
              </a:lnSpc>
              <a:defRPr/>
            </a:pPr>
            <a:r>
              <a:rPr lang="zh-CN" altLang="en-US" sz="1600" dirty="0">
                <a:solidFill>
                  <a:schemeClr val="tx1">
                    <a:lumMod val="65000"/>
                    <a:lumOff val="35000"/>
                  </a:schemeClr>
                </a:solidFill>
                <a:latin typeface="+mn-lt"/>
                <a:ea typeface="+mn-ea"/>
                <a:cs typeface="+mn-ea"/>
                <a:sym typeface="+mn-lt"/>
              </a:rPr>
              <a:t>添加文字内容添加文字内容添加文字内容添加文字内容添加文字内容添加文字内容添加文字内容添加文字内容添加文字</a:t>
            </a:r>
            <a:endParaRPr lang="zh-CN" altLang="en-US" sz="1600" kern="0" dirty="0">
              <a:solidFill>
                <a:schemeClr val="tx1">
                  <a:lumMod val="65000"/>
                  <a:lumOff val="35000"/>
                </a:schemeClr>
              </a:solidFill>
              <a:latin typeface="+mn-lt"/>
              <a:ea typeface="+mn-ea"/>
              <a:cs typeface="+mn-ea"/>
              <a:sym typeface="+mn-lt"/>
            </a:endParaRPr>
          </a:p>
        </p:txBody>
      </p:sp>
      <p:sp>
        <p:nvSpPr>
          <p:cNvPr id="41" name="文本框 12"/>
          <p:cNvSpPr txBox="1">
            <a:spLocks noChangeArrowheads="1"/>
          </p:cNvSpPr>
          <p:nvPr/>
        </p:nvSpPr>
        <p:spPr bwMode="auto">
          <a:xfrm>
            <a:off x="4419826" y="2673926"/>
            <a:ext cx="5245978" cy="7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40" tIns="45685" rIns="91340" bIns="45685">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defTabSz="1217295">
              <a:lnSpc>
                <a:spcPct val="130000"/>
              </a:lnSpc>
              <a:defRPr/>
            </a:pPr>
            <a:r>
              <a:rPr lang="zh-CN" altLang="en-US" sz="1600" dirty="0">
                <a:solidFill>
                  <a:schemeClr val="tx1">
                    <a:lumMod val="65000"/>
                    <a:lumOff val="35000"/>
                  </a:schemeClr>
                </a:solidFill>
                <a:latin typeface="+mn-lt"/>
                <a:ea typeface="+mn-ea"/>
                <a:cs typeface="+mn-ea"/>
                <a:sym typeface="+mn-lt"/>
              </a:rPr>
              <a:t>添加文字内容添加文字内容添加文字内容添加文字内容添加文字内容添加文字内容添加文字内容添加文字内容</a:t>
            </a:r>
            <a:endParaRPr lang="zh-CN" altLang="en-US" sz="1600" kern="0" dirty="0">
              <a:solidFill>
                <a:schemeClr val="tx1">
                  <a:lumMod val="65000"/>
                  <a:lumOff val="35000"/>
                </a:schemeClr>
              </a:solidFill>
              <a:latin typeface="+mn-lt"/>
              <a:ea typeface="+mn-ea"/>
              <a:cs typeface="+mn-ea"/>
              <a:sym typeface="+mn-lt"/>
            </a:endParaRPr>
          </a:p>
        </p:txBody>
      </p:sp>
      <p:sp>
        <p:nvSpPr>
          <p:cNvPr id="42" name="文本框 13"/>
          <p:cNvSpPr txBox="1">
            <a:spLocks noChangeArrowheads="1"/>
          </p:cNvSpPr>
          <p:nvPr/>
        </p:nvSpPr>
        <p:spPr bwMode="auto">
          <a:xfrm>
            <a:off x="5715153" y="3775716"/>
            <a:ext cx="5088328" cy="7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40" tIns="45685" rIns="91340" bIns="45685">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defTabSz="1217295">
              <a:lnSpc>
                <a:spcPct val="130000"/>
              </a:lnSpc>
              <a:defRPr/>
            </a:pPr>
            <a:r>
              <a:rPr lang="zh-CN" altLang="en-US" sz="1600" dirty="0">
                <a:solidFill>
                  <a:schemeClr val="tx1">
                    <a:lumMod val="65000"/>
                    <a:lumOff val="35000"/>
                  </a:schemeClr>
                </a:solidFill>
                <a:latin typeface="+mn-lt"/>
                <a:ea typeface="+mn-ea"/>
                <a:cs typeface="+mn-ea"/>
                <a:sym typeface="+mn-lt"/>
              </a:rPr>
              <a:t>添加文字内容添加文字内容添加文字内容添加文字内容添加文字内容添加文字内容添加文字内容添加文字内容</a:t>
            </a:r>
            <a:endParaRPr lang="zh-CN" altLang="en-US" sz="1600" kern="0" dirty="0">
              <a:solidFill>
                <a:schemeClr val="tx1">
                  <a:lumMod val="65000"/>
                  <a:lumOff val="35000"/>
                </a:schemeClr>
              </a:solidFill>
              <a:latin typeface="+mn-lt"/>
              <a:ea typeface="+mn-ea"/>
              <a:cs typeface="+mn-ea"/>
              <a:sym typeface="+mn-lt"/>
            </a:endParaRPr>
          </a:p>
        </p:txBody>
      </p:sp>
      <p:sp>
        <p:nvSpPr>
          <p:cNvPr id="43" name="文本框 14"/>
          <p:cNvSpPr txBox="1">
            <a:spLocks noChangeArrowheads="1"/>
          </p:cNvSpPr>
          <p:nvPr/>
        </p:nvSpPr>
        <p:spPr bwMode="auto">
          <a:xfrm>
            <a:off x="6629779" y="4855445"/>
            <a:ext cx="5130115" cy="7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40" tIns="45685" rIns="91340" bIns="45685">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just" defTabSz="1217295">
              <a:lnSpc>
                <a:spcPct val="130000"/>
              </a:lnSpc>
              <a:defRPr/>
            </a:pPr>
            <a:r>
              <a:rPr lang="zh-CN" altLang="en-US" sz="1600" dirty="0">
                <a:solidFill>
                  <a:schemeClr val="tx1">
                    <a:lumMod val="65000"/>
                    <a:lumOff val="35000"/>
                  </a:schemeClr>
                </a:solidFill>
                <a:latin typeface="+mn-lt"/>
                <a:ea typeface="+mn-ea"/>
                <a:cs typeface="+mn-ea"/>
                <a:sym typeface="+mn-lt"/>
              </a:rPr>
              <a:t>添加文字内容添加文字内容添加文字内容添加文字内容添加文字内容添加文字内容添加文字内容添加文字内容</a:t>
            </a:r>
            <a:endParaRPr lang="zh-CN" altLang="en-US" sz="1600" kern="0" dirty="0">
              <a:solidFill>
                <a:schemeClr val="tx1">
                  <a:lumMod val="65000"/>
                  <a:lumOff val="35000"/>
                </a:schemeClr>
              </a:solidFill>
              <a:latin typeface="+mn-lt"/>
              <a:ea typeface="+mn-ea"/>
              <a:cs typeface="+mn-ea"/>
              <a:sym typeface="+mn-lt"/>
            </a:endParaRPr>
          </a:p>
        </p:txBody>
      </p:sp>
      <p:sp>
        <p:nvSpPr>
          <p:cNvPr id="2" name="标题 1"/>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275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autoUpdateAnimBg="0"/>
      <p:bldP spid="37" grpId="0" animBg="1" autoUpdateAnimBg="0"/>
      <p:bldP spid="38" grpId="0" animBg="1" autoUpdateAnimBg="0"/>
      <p:bldP spid="39" grpId="0" animBg="1" autoUpdateAnimBg="0"/>
      <p:bldP spid="40" grpId="0"/>
      <p:bldP spid="41" grpId="0"/>
      <p:bldP spid="42" grpId="0"/>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392090" y="2087848"/>
            <a:ext cx="2648478" cy="800027"/>
          </a:xfrm>
          <a:prstGeom prst="rect">
            <a:avLst/>
          </a:prstGeom>
          <a:noFill/>
        </p:spPr>
        <p:txBody>
          <a:bodyPr wrap="square" lIns="0" tIns="0" rIns="0" bIns="0" rtlCol="0">
            <a:spAutoFit/>
          </a:bodyPr>
          <a:lstStyle/>
          <a:p>
            <a:pPr algn="r" defTabSz="1217295">
              <a:lnSpc>
                <a:spcPct val="130000"/>
              </a:lnSpc>
              <a:defRPr/>
            </a:pPr>
            <a:r>
              <a:rPr lang="zh-CN" altLang="en-US" sz="1335" dirty="0">
                <a:solidFill>
                  <a:schemeClr val="tx1">
                    <a:lumMod val="50000"/>
                    <a:lumOff val="50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50000"/>
                  <a:lumOff val="50000"/>
                </a:schemeClr>
              </a:solidFill>
              <a:cs typeface="+mn-ea"/>
              <a:sym typeface="+mn-lt"/>
            </a:endParaRPr>
          </a:p>
        </p:txBody>
      </p:sp>
      <p:sp>
        <p:nvSpPr>
          <p:cNvPr id="112" name="TextBox 111"/>
          <p:cNvSpPr txBox="1"/>
          <p:nvPr/>
        </p:nvSpPr>
        <p:spPr>
          <a:xfrm>
            <a:off x="8168490" y="2055619"/>
            <a:ext cx="2648479" cy="800027"/>
          </a:xfrm>
          <a:prstGeom prst="rect">
            <a:avLst/>
          </a:prstGeom>
          <a:noFill/>
        </p:spPr>
        <p:txBody>
          <a:bodyPr wrap="square" lIns="0" tIns="0" rIns="0" bIns="0" rtlCol="0">
            <a:spAutoFit/>
          </a:bodyPr>
          <a:lstStyle/>
          <a:p>
            <a:pPr defTabSz="1217295">
              <a:lnSpc>
                <a:spcPct val="130000"/>
              </a:lnSpc>
              <a:defRPr/>
            </a:pPr>
            <a:r>
              <a:rPr lang="zh-CN" altLang="en-US" sz="1335" dirty="0">
                <a:solidFill>
                  <a:schemeClr val="tx1">
                    <a:lumMod val="50000"/>
                    <a:lumOff val="50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50000"/>
                  <a:lumOff val="50000"/>
                </a:schemeClr>
              </a:solidFill>
              <a:cs typeface="+mn-ea"/>
              <a:sym typeface="+mn-lt"/>
            </a:endParaRPr>
          </a:p>
        </p:txBody>
      </p:sp>
      <p:sp>
        <p:nvSpPr>
          <p:cNvPr id="113" name="TextBox 112"/>
          <p:cNvSpPr txBox="1"/>
          <p:nvPr/>
        </p:nvSpPr>
        <p:spPr>
          <a:xfrm>
            <a:off x="8168523" y="4006991"/>
            <a:ext cx="2648478" cy="800027"/>
          </a:xfrm>
          <a:prstGeom prst="rect">
            <a:avLst/>
          </a:prstGeom>
          <a:noFill/>
        </p:spPr>
        <p:txBody>
          <a:bodyPr wrap="square" lIns="0" tIns="0" rIns="0" bIns="0" rtlCol="0">
            <a:spAutoFit/>
          </a:bodyPr>
          <a:lstStyle/>
          <a:p>
            <a:pPr defTabSz="1217295">
              <a:lnSpc>
                <a:spcPct val="130000"/>
              </a:lnSpc>
              <a:defRPr/>
            </a:pPr>
            <a:r>
              <a:rPr lang="zh-CN" altLang="en-US" sz="1335" dirty="0">
                <a:solidFill>
                  <a:schemeClr val="tx1">
                    <a:lumMod val="50000"/>
                    <a:lumOff val="50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50000"/>
                  <a:lumOff val="50000"/>
                </a:schemeClr>
              </a:solidFill>
              <a:cs typeface="+mn-ea"/>
              <a:sym typeface="+mn-lt"/>
            </a:endParaRPr>
          </a:p>
        </p:txBody>
      </p:sp>
      <p:sp>
        <p:nvSpPr>
          <p:cNvPr id="114" name="TextBox 113"/>
          <p:cNvSpPr txBox="1"/>
          <p:nvPr/>
        </p:nvSpPr>
        <p:spPr>
          <a:xfrm>
            <a:off x="1392090" y="4069696"/>
            <a:ext cx="2648478" cy="800027"/>
          </a:xfrm>
          <a:prstGeom prst="rect">
            <a:avLst/>
          </a:prstGeom>
          <a:noFill/>
        </p:spPr>
        <p:txBody>
          <a:bodyPr wrap="square" lIns="0" tIns="0" rIns="0" bIns="0" rtlCol="0">
            <a:spAutoFit/>
          </a:bodyPr>
          <a:lstStyle/>
          <a:p>
            <a:pPr algn="r" defTabSz="1217295">
              <a:lnSpc>
                <a:spcPct val="130000"/>
              </a:lnSpc>
              <a:defRPr/>
            </a:pPr>
            <a:r>
              <a:rPr lang="zh-CN" altLang="en-US" sz="1335" dirty="0">
                <a:solidFill>
                  <a:schemeClr val="tx1">
                    <a:lumMod val="50000"/>
                    <a:lumOff val="50000"/>
                  </a:schemeClr>
                </a:solidFill>
                <a:cs typeface="+mn-ea"/>
                <a:sym typeface="+mn-lt"/>
              </a:rPr>
              <a:t>添加文字内容添加文字内容添加文字内容添加文字内容添加文字内容添加文字内容添加文字内容</a:t>
            </a:r>
            <a:endParaRPr lang="zh-CN" altLang="en-US" sz="1335" kern="0" dirty="0">
              <a:solidFill>
                <a:schemeClr val="tx1">
                  <a:lumMod val="50000"/>
                  <a:lumOff val="50000"/>
                </a:schemeClr>
              </a:solidFill>
              <a:cs typeface="+mn-ea"/>
              <a:sym typeface="+mn-lt"/>
            </a:endParaRPr>
          </a:p>
        </p:txBody>
      </p:sp>
      <p:grpSp>
        <p:nvGrpSpPr>
          <p:cNvPr id="115" name="组合 114"/>
          <p:cNvGrpSpPr/>
          <p:nvPr/>
        </p:nvGrpSpPr>
        <p:grpSpPr>
          <a:xfrm>
            <a:off x="4280501" y="1701035"/>
            <a:ext cx="3669377" cy="3669481"/>
            <a:chOff x="3218020" y="2137420"/>
            <a:chExt cx="2752869" cy="2753319"/>
          </a:xfrm>
        </p:grpSpPr>
        <p:sp>
          <p:nvSpPr>
            <p:cNvPr id="116"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4"/>
            </a:solidFill>
            <a:ln w="254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17"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3"/>
            </a:solidFill>
            <a:ln w="254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18"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1"/>
            </a:solidFill>
            <a:ln w="25400" cap="flat" cmpd="sng" algn="ctr">
              <a:noFill/>
              <a:prstDash val="solid"/>
            </a:ln>
            <a:effectLst/>
          </p:spPr>
          <p:txBody>
            <a:bodyPr rtlCol="0" anchor="ctr"/>
            <a:lstStyle/>
            <a:p>
              <a:pPr algn="ctr" defTabSz="1217295">
                <a:defRPr/>
              </a:pPr>
              <a:endParaRPr lang="zh-CN" altLang="en-US" sz="2400" kern="0" dirty="0">
                <a:solidFill>
                  <a:sysClr val="window" lastClr="FFFFFF"/>
                </a:solidFill>
                <a:cs typeface="+mn-ea"/>
                <a:sym typeface="+mn-lt"/>
              </a:endParaRPr>
            </a:p>
          </p:txBody>
        </p:sp>
        <p:sp>
          <p:nvSpPr>
            <p:cNvPr id="119"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2"/>
            </a:solidFill>
            <a:ln w="25400" cap="flat" cmpd="sng" algn="ctr">
              <a:no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20" name="椭圆 119"/>
            <p:cNvSpPr/>
            <p:nvPr/>
          </p:nvSpPr>
          <p:spPr>
            <a:xfrm flipH="1" flipV="1">
              <a:off x="4486830" y="3432539"/>
              <a:ext cx="215248" cy="215248"/>
            </a:xfrm>
            <a:prstGeom prst="ellipse">
              <a:avLst/>
            </a:prstGeom>
            <a:solidFill>
              <a:srgbClr val="FEFFD7"/>
            </a:solidFill>
            <a:ln w="25400" cap="flat" cmpd="sng" algn="ctr">
              <a:solidFill>
                <a:schemeClr val="bg1">
                  <a:lumMod val="75000"/>
                </a:schemeClr>
              </a:solidFill>
              <a:prstDash val="solid"/>
            </a:ln>
            <a:effectLst/>
          </p:spPr>
          <p:txBody>
            <a:bodyPr rtlCol="0" anchor="ctr"/>
            <a:lstStyle/>
            <a:p>
              <a:pPr algn="ctr" defTabSz="1217295">
                <a:defRPr/>
              </a:pPr>
              <a:endParaRPr lang="zh-CN" altLang="en-US" sz="2400" kern="0">
                <a:solidFill>
                  <a:sysClr val="window" lastClr="FFFFFF"/>
                </a:solidFill>
                <a:cs typeface="+mn-ea"/>
                <a:sym typeface="+mn-lt"/>
              </a:endParaRPr>
            </a:p>
          </p:txBody>
        </p:sp>
        <p:sp>
          <p:nvSpPr>
            <p:cNvPr id="122" name="TextBox 121"/>
            <p:cNvSpPr txBox="1"/>
            <p:nvPr/>
          </p:nvSpPr>
          <p:spPr>
            <a:xfrm>
              <a:off x="3463304" y="2510950"/>
              <a:ext cx="884467" cy="738988"/>
            </a:xfrm>
            <a:prstGeom prst="rect">
              <a:avLst/>
            </a:prstGeom>
            <a:noFill/>
          </p:spPr>
          <p:txBody>
            <a:bodyPr wrap="square" lIns="0" tIns="0" rIns="0" bIns="0" rtlCol="0">
              <a:spAutoFit/>
            </a:bodyPr>
            <a:lstStyle/>
            <a:p>
              <a:pPr algn="ctr" fontAlgn="base">
                <a:spcBef>
                  <a:spcPct val="0"/>
                </a:spcBef>
                <a:spcAft>
                  <a:spcPct val="0"/>
                </a:spcAft>
              </a:pPr>
              <a:r>
                <a:rPr lang="zh-CN" altLang="en-US" sz="3200" dirty="0">
                  <a:solidFill>
                    <a:schemeClr val="bg1"/>
                  </a:solidFill>
                  <a:cs typeface="+mn-ea"/>
                  <a:sym typeface="+mn-lt"/>
                </a:rPr>
                <a:t>添加标题</a:t>
              </a:r>
            </a:p>
          </p:txBody>
        </p:sp>
        <p:sp>
          <p:nvSpPr>
            <p:cNvPr id="123" name="TextBox 122"/>
            <p:cNvSpPr txBox="1"/>
            <p:nvPr/>
          </p:nvSpPr>
          <p:spPr>
            <a:xfrm>
              <a:off x="4784238" y="2524651"/>
              <a:ext cx="815013" cy="738988"/>
            </a:xfrm>
            <a:prstGeom prst="rect">
              <a:avLst/>
            </a:prstGeom>
            <a:noFill/>
          </p:spPr>
          <p:txBody>
            <a:bodyPr wrap="square" lIns="0" tIns="0" rIns="0" bIns="0" rtlCol="0">
              <a:spAutoFit/>
            </a:bodyPr>
            <a:lstStyle/>
            <a:p>
              <a:pPr algn="ctr" fontAlgn="base">
                <a:spcBef>
                  <a:spcPct val="0"/>
                </a:spcBef>
                <a:spcAft>
                  <a:spcPct val="0"/>
                </a:spcAft>
              </a:pPr>
              <a:r>
                <a:rPr lang="zh-CN" altLang="en-US" sz="3200" dirty="0">
                  <a:solidFill>
                    <a:schemeClr val="bg1"/>
                  </a:solidFill>
                  <a:cs typeface="+mn-ea"/>
                  <a:sym typeface="+mn-lt"/>
                </a:rPr>
                <a:t>添加标题</a:t>
              </a:r>
            </a:p>
          </p:txBody>
        </p:sp>
        <p:sp>
          <p:nvSpPr>
            <p:cNvPr id="124" name="TextBox 123"/>
            <p:cNvSpPr txBox="1"/>
            <p:nvPr/>
          </p:nvSpPr>
          <p:spPr>
            <a:xfrm>
              <a:off x="3506168" y="3882260"/>
              <a:ext cx="911515" cy="738988"/>
            </a:xfrm>
            <a:prstGeom prst="rect">
              <a:avLst/>
            </a:prstGeom>
            <a:noFill/>
          </p:spPr>
          <p:txBody>
            <a:bodyPr wrap="square" lIns="0" tIns="0" rIns="0" bIns="0" rtlCol="0">
              <a:spAutoFit/>
            </a:bodyPr>
            <a:lstStyle/>
            <a:p>
              <a:pPr algn="ctr" fontAlgn="base">
                <a:spcBef>
                  <a:spcPct val="0"/>
                </a:spcBef>
                <a:spcAft>
                  <a:spcPct val="0"/>
                </a:spcAft>
              </a:pPr>
              <a:r>
                <a:rPr lang="zh-CN" altLang="en-US" sz="3200" dirty="0">
                  <a:solidFill>
                    <a:schemeClr val="bg1"/>
                  </a:solidFill>
                  <a:cs typeface="+mn-ea"/>
                  <a:sym typeface="+mn-lt"/>
                </a:rPr>
                <a:t>添加标题</a:t>
              </a:r>
            </a:p>
          </p:txBody>
        </p:sp>
        <p:sp>
          <p:nvSpPr>
            <p:cNvPr id="125" name="TextBox 124"/>
            <p:cNvSpPr txBox="1"/>
            <p:nvPr/>
          </p:nvSpPr>
          <p:spPr>
            <a:xfrm>
              <a:off x="4881641" y="3792297"/>
              <a:ext cx="842487" cy="738988"/>
            </a:xfrm>
            <a:prstGeom prst="rect">
              <a:avLst/>
            </a:prstGeom>
            <a:noFill/>
          </p:spPr>
          <p:txBody>
            <a:bodyPr wrap="square" lIns="0" tIns="0" rIns="0" bIns="0" rtlCol="0">
              <a:spAutoFit/>
            </a:bodyPr>
            <a:lstStyle/>
            <a:p>
              <a:pPr algn="ctr" fontAlgn="base">
                <a:spcBef>
                  <a:spcPct val="0"/>
                </a:spcBef>
                <a:spcAft>
                  <a:spcPct val="0"/>
                </a:spcAft>
              </a:pPr>
              <a:r>
                <a:rPr lang="zh-CN" altLang="en-US" sz="3200" dirty="0">
                  <a:solidFill>
                    <a:schemeClr val="bg1"/>
                  </a:solidFill>
                  <a:cs typeface="+mn-ea"/>
                  <a:sym typeface="+mn-lt"/>
                </a:rPr>
                <a:t>添加标题</a:t>
              </a:r>
            </a:p>
          </p:txBody>
        </p:sp>
      </p:grpSp>
      <p:sp>
        <p:nvSpPr>
          <p:cNvPr id="2" name="标题 1"/>
          <p:cNvSpPr>
            <a:spLocks noGrp="1"/>
          </p:cNvSpPr>
          <p:nvPr>
            <p:ph type="title"/>
          </p:nvPr>
        </p:nvSpPr>
        <p:spPr/>
        <p:txBody>
          <a:bodyPr>
            <a:normAutofit fontScale="90000"/>
          </a:bodyPr>
          <a:lstStyle/>
          <a:p>
            <a:r>
              <a:rPr lang="zh-CN" altLang="en-US" dirty="0">
                <a:cs typeface="+mn-ea"/>
                <a:sym typeface="+mn-lt"/>
              </a:rPr>
              <a:t>单击此处添加标题</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Effect transition="in" filter="fade">
                                      <p:cBhvr>
                                        <p:cTn id="9" dur="1000"/>
                                        <p:tgtEl>
                                          <p:spTgt spid="115"/>
                                        </p:tgtEl>
                                      </p:cBhvr>
                                    </p:animEffect>
                                  </p:childTnLst>
                                </p:cTn>
                              </p:par>
                              <p:par>
                                <p:cTn id="10" presetID="8" presetClass="emph" presetSubtype="0" fill="hold" nodeType="withEffect">
                                  <p:stCondLst>
                                    <p:cond delay="0"/>
                                  </p:stCondLst>
                                  <p:childTnLst>
                                    <p:animRot by="21600000">
                                      <p:cBhvr>
                                        <p:cTn id="11" dur="1000" fill="hold"/>
                                        <p:tgtEl>
                                          <p:spTgt spid="115"/>
                                        </p:tgtEl>
                                        <p:attrNameLst>
                                          <p:attrName>r</p:attrName>
                                        </p:attrNameLst>
                                      </p:cBhvr>
                                    </p:animRo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0-#ppt_w/2"/>
                                          </p:val>
                                        </p:tav>
                                        <p:tav tm="100000">
                                          <p:val>
                                            <p:strVal val="#ppt_x"/>
                                          </p:val>
                                        </p:tav>
                                      </p:tavLst>
                                    </p:anim>
                                    <p:anim calcmode="lin" valueType="num">
                                      <p:cBhvr additive="base">
                                        <p:cTn id="16" dur="500" fill="hold"/>
                                        <p:tgtEl>
                                          <p:spTgt spid="1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additive="base">
                                        <p:cTn id="19" dur="500" fill="hold"/>
                                        <p:tgtEl>
                                          <p:spTgt spid="112"/>
                                        </p:tgtEl>
                                        <p:attrNameLst>
                                          <p:attrName>ppt_x</p:attrName>
                                        </p:attrNameLst>
                                      </p:cBhvr>
                                      <p:tavLst>
                                        <p:tav tm="0">
                                          <p:val>
                                            <p:strVal val="1+#ppt_w/2"/>
                                          </p:val>
                                        </p:tav>
                                        <p:tav tm="100000">
                                          <p:val>
                                            <p:strVal val="#ppt_x"/>
                                          </p:val>
                                        </p:tav>
                                      </p:tavLst>
                                    </p:anim>
                                    <p:anim calcmode="lin" valueType="num">
                                      <p:cBhvr additive="base">
                                        <p:cTn id="20" dur="500" fill="hold"/>
                                        <p:tgtEl>
                                          <p:spTgt spid="1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500" fill="hold"/>
                                        <p:tgtEl>
                                          <p:spTgt spid="113"/>
                                        </p:tgtEl>
                                        <p:attrNameLst>
                                          <p:attrName>ppt_x</p:attrName>
                                        </p:attrNameLst>
                                      </p:cBhvr>
                                      <p:tavLst>
                                        <p:tav tm="0">
                                          <p:val>
                                            <p:strVal val="1+#ppt_w/2"/>
                                          </p:val>
                                        </p:tav>
                                        <p:tav tm="100000">
                                          <p:val>
                                            <p:strVal val="#ppt_x"/>
                                          </p:val>
                                        </p:tav>
                                      </p:tavLst>
                                    </p:anim>
                                    <p:anim calcmode="lin" valueType="num">
                                      <p:cBhvr additive="base">
                                        <p:cTn id="24" dur="500" fill="hold"/>
                                        <p:tgtEl>
                                          <p:spTgt spid="1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fill="hold"/>
                                        <p:tgtEl>
                                          <p:spTgt spid="114"/>
                                        </p:tgtEl>
                                        <p:attrNameLst>
                                          <p:attrName>ppt_x</p:attrName>
                                        </p:attrNameLst>
                                      </p:cBhvr>
                                      <p:tavLst>
                                        <p:tav tm="0">
                                          <p:val>
                                            <p:strVal val="0-#ppt_w/2"/>
                                          </p:val>
                                        </p:tav>
                                        <p:tav tm="100000">
                                          <p:val>
                                            <p:strVal val="#ppt_x"/>
                                          </p:val>
                                        </p:tav>
                                      </p:tavLst>
                                    </p:anim>
                                    <p:anim calcmode="lin" valueType="num">
                                      <p:cBhvr additive="base">
                                        <p:cTn id="2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48683" y="1638789"/>
            <a:ext cx="12240683" cy="1071677"/>
          </a:xfrm>
          <a:prstGeom prst="rect">
            <a:avLst/>
          </a:prstGeom>
          <a:solidFill>
            <a:srgbClr val="C00000"/>
          </a:solidFill>
          <a:ln w="12700" cap="flat" cmpd="sng" algn="ctr">
            <a:noFill/>
            <a:prstDash val="solid"/>
            <a:miter lim="800000"/>
          </a:ln>
          <a:effectLst/>
        </p:spPr>
        <p:txBody>
          <a:bodyPr rtlCol="0" anchor="ctr"/>
          <a:lstStyle/>
          <a:p>
            <a:pPr algn="ctr" defTabSz="1218565">
              <a:defRPr/>
            </a:pPr>
            <a:endParaRPr lang="zh-CN" altLang="en-US" sz="2400" kern="0">
              <a:solidFill>
                <a:prstClr val="white"/>
              </a:solidFill>
              <a:cs typeface="+mn-ea"/>
              <a:sym typeface="+mn-lt"/>
            </a:endParaRPr>
          </a:p>
        </p:txBody>
      </p:sp>
      <p:sp>
        <p:nvSpPr>
          <p:cNvPr id="17" name="矩形 16"/>
          <p:cNvSpPr/>
          <p:nvPr>
            <p:custDataLst>
              <p:tags r:id="rId2"/>
            </p:custDataLst>
          </p:nvPr>
        </p:nvSpPr>
        <p:spPr>
          <a:xfrm>
            <a:off x="3325113" y="2871794"/>
            <a:ext cx="8866887" cy="510271"/>
          </a:xfrm>
          <a:prstGeom prst="rect">
            <a:avLst/>
          </a:prstGeom>
          <a:solidFill>
            <a:schemeClr val="tx2"/>
          </a:solidFill>
          <a:ln w="12700" cap="flat" cmpd="sng" algn="ctr">
            <a:noFill/>
            <a:prstDash val="solid"/>
            <a:miter lim="800000"/>
          </a:ln>
          <a:effectLst/>
        </p:spPr>
        <p:txBody>
          <a:bodyPr rtlCol="0" anchor="b"/>
          <a:lstStyle/>
          <a:p>
            <a:pPr>
              <a:defRPr/>
            </a:pPr>
            <a:r>
              <a:rPr lang="zh-CN" altLang="en-US" sz="2135" b="1" dirty="0">
                <a:solidFill>
                  <a:schemeClr val="bg1"/>
                </a:solidFill>
                <a:cs typeface="+mn-ea"/>
                <a:sym typeface="+mn-lt"/>
              </a:rPr>
              <a:t>     </a:t>
            </a:r>
          </a:p>
        </p:txBody>
      </p:sp>
      <p:sp>
        <p:nvSpPr>
          <p:cNvPr id="19" name="TextBox 5"/>
          <p:cNvSpPr txBox="1"/>
          <p:nvPr/>
        </p:nvSpPr>
        <p:spPr>
          <a:xfrm>
            <a:off x="3695734" y="2906737"/>
            <a:ext cx="3190049" cy="420564"/>
          </a:xfrm>
          <a:prstGeom prst="rect">
            <a:avLst/>
          </a:prstGeom>
          <a:noFill/>
        </p:spPr>
        <p:txBody>
          <a:bodyPr wrap="square" rtlCol="0">
            <a:spAutoFit/>
          </a:bodyPr>
          <a:lstStyle/>
          <a:p>
            <a:pPr algn="ctr">
              <a:defRPr/>
            </a:pPr>
            <a:r>
              <a:rPr lang="zh-CN" altLang="en-US" sz="2135" b="1" dirty="0">
                <a:solidFill>
                  <a:schemeClr val="bg1"/>
                </a:solidFill>
                <a:cs typeface="+mn-ea"/>
                <a:sym typeface="+mn-lt"/>
              </a:rPr>
              <a:t>总结与思考</a:t>
            </a:r>
          </a:p>
        </p:txBody>
      </p:sp>
      <p:pic>
        <p:nvPicPr>
          <p:cNvPr id="8" name="Picture 2">
            <a:extLst>
              <a:ext uri="{FF2B5EF4-FFF2-40B4-BE49-F238E27FC236}">
                <a16:creationId xmlns:a16="http://schemas.microsoft.com/office/drawing/2014/main" id="{1C22B4E5-44EC-1E57-90AD-FDEA4ACEB89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76600" y1="64151" x2="74600" y2="67779"/>
                        <a14:foregroundMark x1="65400" y1="74601" x2="63786" y2="75005"/>
                        <a14:foregroundMark x1="59600" y1="54862" x2="60800" y2="53991"/>
                        <a14:foregroundMark x1="59000" y1="55152" x2="56000" y2="56604"/>
                        <a14:foregroundMark x1="61200" y1="54862" x2="69800" y2="51959"/>
                        <a14:foregroundMark x1="62600" y1="54717" x2="58200" y2="55007"/>
                        <a14:backgroundMark x1="67800" y1="76052" x2="67289" y2="76299"/>
                        <a14:backgroundMark x1="56235" y1="79998" x2="55200" y2="80261"/>
                        <a14:backgroundMark x1="67362" y1="76364" x2="69200" y2="75762"/>
                        <a14:backgroundMark x1="67800" y1="76197" x2="67371" y2="76372"/>
                        <a14:backgroundMark x1="56707" y1="80117" x2="54600" y2="80697"/>
                        <a14:backgroundMark x1="55400" y1="80116" x2="56421" y2="79860"/>
                        <a14:backgroundMark x1="67800" y1="76343" x2="67446" y2="76440"/>
                        <a14:backgroundMark x1="65200" y1="77504" x2="64200" y2="77794"/>
                        <a14:backgroundMark x1="65000" y1="77649" x2="63200" y2="77939"/>
                        <a14:backgroundMark x1="66200" y1="76778" x2="63000" y2="78229"/>
                        <a14:backgroundMark x1="63600" y1="78229" x2="60200" y2="79245"/>
                        <a14:backgroundMark x1="60200" y1="79245" x2="57200" y2="80116"/>
                        <a14:backgroundMark x1="56800" y1="80116" x2="56000" y2="80261"/>
                        <a14:backgroundMark x1="59400" y1="79245" x2="55400" y2="80261"/>
                        <a14:backgroundMark x1="61400" y1="78810" x2="56600" y2="80261"/>
                        <a14:backgroundMark x1="64400" y1="77794" x2="60000" y2="79390"/>
                        <a14:backgroundMark x1="65800" y1="77504" x2="62200" y2="78955"/>
                        <a14:backgroundMark x1="65600" y1="77213" x2="62600" y2="78084"/>
                      </a14:backgroundRemoval>
                    </a14:imgEffect>
                  </a14:imgLayer>
                </a14:imgProps>
              </a:ext>
              <a:ext uri="{28A0092B-C50C-407E-A947-70E740481C1C}">
                <a14:useLocalDpi xmlns:a14="http://schemas.microsoft.com/office/drawing/2010/main" val="0"/>
              </a:ext>
            </a:extLst>
          </a:blip>
          <a:srcRect l="18202" t="25483" r="10989" b="18554"/>
          <a:stretch/>
        </p:blipFill>
        <p:spPr bwMode="auto">
          <a:xfrm>
            <a:off x="9728206" y="1722199"/>
            <a:ext cx="1600202" cy="165986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946CDE91-00E5-555E-87E3-4C0BA29B39B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2344" b="96250" l="4375" r="96875">
                        <a14:foregroundMark x1="28438" y1="12812" x2="14688" y2="60469"/>
                        <a14:foregroundMark x1="14688" y1="60469" x2="54688" y2="75000"/>
                        <a14:foregroundMark x1="54688" y1="75000" x2="67656" y2="36875"/>
                        <a14:foregroundMark x1="67656" y1="36875" x2="35625" y2="62969"/>
                        <a14:foregroundMark x1="35625" y1="62969" x2="45000" y2="62656"/>
                        <a14:foregroundMark x1="62500" y1="79531" x2="27187" y2="61875"/>
                        <a14:foregroundMark x1="27187" y1="61875" x2="47500" y2="22344"/>
                        <a14:foregroundMark x1="47500" y1="22344" x2="67500" y2="61406"/>
                        <a14:foregroundMark x1="67500" y1="61406" x2="52188" y2="60156"/>
                        <a14:foregroundMark x1="49688" y1="65781" x2="10781" y2="50156"/>
                        <a14:foregroundMark x1="10781" y1="50156" x2="15625" y2="43125"/>
                        <a14:foregroundMark x1="20625" y1="32813" x2="15156" y2="71563"/>
                        <a14:foregroundMark x1="15156" y1="71563" x2="7813" y2="35469"/>
                        <a14:foregroundMark x1="7813" y1="35469" x2="17656" y2="79531"/>
                        <a14:foregroundMark x1="17656" y1="79531" x2="18906" y2="80469"/>
                        <a14:foregroundMark x1="9844" y1="68750" x2="4375" y2="42656"/>
                        <a14:foregroundMark x1="11719" y1="37188" x2="21875" y2="24844"/>
                        <a14:foregroundMark x1="24219" y1="11719" x2="67969" y2="11719"/>
                        <a14:foregroundMark x1="67969" y1="11719" x2="91719" y2="37500"/>
                        <a14:foregroundMark x1="91719" y1="37500" x2="91719" y2="37656"/>
                        <a14:foregroundMark x1="82344" y1="26250" x2="50313" y2="9219"/>
                        <a14:foregroundMark x1="50313" y1="9219" x2="68750" y2="9688"/>
                        <a14:foregroundMark x1="67969" y1="9219" x2="32656" y2="5781"/>
                        <a14:foregroundMark x1="32656" y1="5781" x2="66719" y2="5781"/>
                        <a14:foregroundMark x1="66719" y1="5781" x2="50313" y2="2344"/>
                        <a14:foregroundMark x1="83594" y1="23594" x2="97188" y2="57656"/>
                        <a14:foregroundMark x1="97188" y1="57656" x2="85350" y2="83119"/>
                        <a14:foregroundMark x1="79724" y1="87799" x2="52188" y2="96250"/>
                        <a14:foregroundMark x1="24692" y1="92322" x2="25096" y2="92380"/>
                        <a14:foregroundMark x1="29219" y1="92969" x2="28838" y2="92915"/>
                        <a14:foregroundMark x1="52188" y1="96250" x2="29219" y2="92969"/>
                        <a14:foregroundMark x1="69531" y1="84531" x2="96875" y2="57031"/>
                        <a14:foregroundMark x1="88906" y1="48281" x2="63594" y2="76563"/>
                        <a14:foregroundMark x1="63594" y1="76563" x2="30625" y2="81250"/>
                        <a14:foregroundMark x1="30625" y1="81250" x2="27344" y2="44375"/>
                        <a14:foregroundMark x1="27344" y1="44375" x2="57656" y2="34063"/>
                        <a14:foregroundMark x1="57656" y1="34063" x2="76250" y2="73750"/>
                        <a14:foregroundMark x1="76250" y1="73750" x2="79688" y2="57656"/>
                        <a14:foregroundMark x1="72969" y1="44375" x2="35938" y2="34688"/>
                        <a14:foregroundMark x1="35938" y1="34688" x2="27500" y2="48906"/>
                        <a14:foregroundMark x1="43281" y1="10781" x2="24531" y2="37813"/>
                        <a14:foregroundMark x1="24531" y1="37813" x2="57031" y2="34375"/>
                        <a14:foregroundMark x1="57031" y1="34375" x2="69063" y2="63594"/>
                        <a14:foregroundMark x1="69063" y1="63594" x2="71094" y2="57344"/>
                        <a14:foregroundMark x1="75625" y1="49688" x2="60781" y2="72813"/>
                        <a14:foregroundMark x1="72031" y1="53594" x2="52969" y2="27500"/>
                        <a14:foregroundMark x1="52969" y1="27500" x2="79219" y2="47656"/>
                        <a14:foregroundMark x1="79219" y1="47656" x2="67344" y2="55156"/>
                        <a14:foregroundMark x1="74063" y1="42188" x2="63906" y2="31719"/>
                        <a14:foregroundMark x1="65781" y1="33438" x2="71719" y2="35313"/>
                        <a14:foregroundMark x1="63906" y1="31719" x2="66406" y2="32656"/>
                        <a14:foregroundMark x1="65781" y1="32031" x2="29219" y2="30156"/>
                        <a14:foregroundMark x1="29219" y1="30156" x2="52969" y2="29844"/>
                        <a14:foregroundMark x1="61563" y1="28750" x2="52969" y2="25000"/>
                        <a14:foregroundMark x1="82813" y1="69219" x2="51563" y2="85625"/>
                        <a14:foregroundMark x1="51563" y1="85625" x2="11250" y2="75000"/>
                        <a14:foregroundMark x1="11250" y1="75000" x2="26719" y2="83594"/>
                        <a14:foregroundMark x1="53438" y1="90781" x2="37031" y2="70469"/>
                        <a14:foregroundMark x1="50938" y1="89375" x2="33438" y2="91094"/>
                        <a14:backgroundMark x1="11406" y1="9219" x2="11406" y2="9219"/>
                        <a14:backgroundMark x1="8438" y1="7500" x2="10469" y2="9063"/>
                        <a14:backgroundMark x1="25469" y1="92969" x2="25469" y2="92969"/>
                        <a14:backgroundMark x1="24531" y1="93281" x2="26875" y2="94844"/>
                        <a14:backgroundMark x1="25156" y1="93594" x2="24219" y2="92656"/>
                        <a14:backgroundMark x1="25625" y1="93750" x2="24375" y2="91719"/>
                        <a14:backgroundMark x1="26094" y1="93750" x2="25156" y2="92031"/>
                        <a14:backgroundMark x1="83281" y1="88906" x2="83906" y2="86250"/>
                        <a14:backgroundMark x1="85938" y1="85156" x2="82656" y2="88281"/>
                        <a14:backgroundMark x1="85781" y1="84375" x2="81406" y2="89063"/>
                        <a14:backgroundMark x1="86250" y1="84531" x2="85156" y2="84531"/>
                      </a14:backgroundRemoval>
                    </a14:imgEffect>
                  </a14:imgLayer>
                </a14:imgProps>
              </a:ext>
              <a:ext uri="{28A0092B-C50C-407E-A947-70E740481C1C}">
                <a14:useLocalDpi xmlns:a14="http://schemas.microsoft.com/office/drawing/2010/main" val="0"/>
              </a:ext>
            </a:extLst>
          </a:blip>
          <a:stretch>
            <a:fillRect/>
          </a:stretch>
        </p:blipFill>
        <p:spPr>
          <a:xfrm>
            <a:off x="8094986" y="1722199"/>
            <a:ext cx="1633220" cy="1659866"/>
          </a:xfrm>
          <a:prstGeom prst="rect">
            <a:avLst/>
          </a:prstGeom>
        </p:spPr>
      </p:pic>
      <p:sp>
        <p:nvSpPr>
          <p:cNvPr id="10" name="文本框 13">
            <a:extLst>
              <a:ext uri="{FF2B5EF4-FFF2-40B4-BE49-F238E27FC236}">
                <a16:creationId xmlns:a16="http://schemas.microsoft.com/office/drawing/2014/main" id="{EEADC622-07F8-7C0D-9D21-D47B455FD9EE}"/>
              </a:ext>
            </a:extLst>
          </p:cNvPr>
          <p:cNvSpPr txBox="1"/>
          <p:nvPr>
            <p:custDataLst>
              <p:tags r:id="rId3"/>
            </p:custDataLst>
          </p:nvPr>
        </p:nvSpPr>
        <p:spPr>
          <a:xfrm>
            <a:off x="1233243" y="1722199"/>
            <a:ext cx="6742357" cy="821150"/>
          </a:xfrm>
          <a:prstGeom prst="rect">
            <a:avLst/>
          </a:prstGeom>
          <a:noFill/>
        </p:spPr>
        <p:txBody>
          <a:bodyPr vert="horz" wrap="none" rtlCol="0">
            <a:noAutofit/>
          </a:bodyPr>
          <a:lstStyle/>
          <a:p>
            <a:r>
              <a:rPr lang="en-US" altLang="zh-CN" sz="5400" b="1" spc="533" dirty="0">
                <a:solidFill>
                  <a:prstClr val="white"/>
                </a:solidFill>
                <a:latin typeface="华文新魏" panose="02010800040101010101" pitchFamily="2" charset="-122"/>
                <a:ea typeface="华文新魏" panose="02010800040101010101" pitchFamily="2" charset="-122"/>
                <a:cs typeface="+mn-ea"/>
                <a:sym typeface="+mn-lt"/>
              </a:rPr>
              <a:t>02 </a:t>
            </a:r>
            <a:r>
              <a:rPr lang="zh-CN" altLang="en-US" sz="5400" b="1" spc="533" dirty="0">
                <a:solidFill>
                  <a:prstClr val="white"/>
                </a:solidFill>
                <a:latin typeface="华光淡古印_CNKI" panose="02000500000000000000" pitchFamily="2" charset="-122"/>
                <a:ea typeface="华光淡古印_CNKI" panose="02000500000000000000" pitchFamily="2" charset="-122"/>
                <a:cs typeface="+mn-ea"/>
                <a:sym typeface="+mn-lt"/>
              </a:rPr>
              <a:t>武汉抗疫</a:t>
            </a:r>
          </a:p>
        </p:txBody>
      </p:sp>
    </p:spTree>
    <p:extLst>
      <p:ext uri="{BB962C8B-B14F-4D97-AF65-F5344CB8AC3E}">
        <p14:creationId xmlns:p14="http://schemas.microsoft.com/office/powerpoint/2010/main" val="3962589603"/>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武汉新冠疫情时间线</a:t>
            </a:r>
          </a:p>
        </p:txBody>
      </p:sp>
      <p:sp>
        <p:nvSpPr>
          <p:cNvPr id="3" name="右箭头 2"/>
          <p:cNvSpPr/>
          <p:nvPr/>
        </p:nvSpPr>
        <p:spPr>
          <a:xfrm>
            <a:off x="794" y="3418566"/>
            <a:ext cx="11999862" cy="514490"/>
          </a:xfrm>
          <a:prstGeom prst="rightArrow">
            <a:avLst/>
          </a:prstGeom>
          <a:solidFill>
            <a:schemeClr val="bg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 name="Freeform 7"/>
          <p:cNvSpPr>
            <a:spLocks noEditPoints="1"/>
          </p:cNvSpPr>
          <p:nvPr/>
        </p:nvSpPr>
        <p:spPr bwMode="auto">
          <a:xfrm flipH="1">
            <a:off x="-385268" y="3594504"/>
            <a:ext cx="386062" cy="174044"/>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 name="椭圆 4"/>
          <p:cNvSpPr/>
          <p:nvPr/>
        </p:nvSpPr>
        <p:spPr>
          <a:xfrm>
            <a:off x="141548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1.20</a:t>
            </a:r>
            <a:r>
              <a:rPr lang="zh-CN" altLang="en-US" b="1" dirty="0">
                <a:solidFill>
                  <a:schemeClr val="bg1"/>
                </a:solidFill>
                <a:latin typeface="微软雅黑" panose="020B0503020204020204" pitchFamily="34" charset="-122"/>
                <a:ea typeface="微软雅黑" panose="020B0503020204020204" pitchFamily="34" charset="-122"/>
              </a:rPr>
              <a:t>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3086066"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1.23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475665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2.3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a:xfrm>
            <a:off x="6427236"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3.1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8097821"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4.8</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a:xfrm>
            <a:off x="9768408" y="3176448"/>
            <a:ext cx="1008112" cy="100811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4.26</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1" name="肘形连接符 10"/>
          <p:cNvCxnSpPr/>
          <p:nvPr/>
        </p:nvCxnSpPr>
        <p:spPr>
          <a:xfrm rot="5400000" flipH="1" flipV="1">
            <a:off x="1825081"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1831" y="1237344"/>
            <a:ext cx="2520280" cy="951158"/>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月初有武汉市民被诊断为不明原因肺炎，疫情开始出现。随着一个多月缺少控制的传播，疫情于</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日开始爆发</a:t>
            </a:r>
          </a:p>
        </p:txBody>
      </p:sp>
      <p:cxnSp>
        <p:nvCxnSpPr>
          <p:cNvPr id="13" name="肘形连接符 12"/>
          <p:cNvCxnSpPr/>
          <p:nvPr/>
        </p:nvCxnSpPr>
        <p:spPr>
          <a:xfrm rot="16200000" flipH="1">
            <a:off x="3508490" y="425148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16178" y="5195228"/>
            <a:ext cx="2520280" cy="951158"/>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随着疫情形势恶化，官方开始注意到武汉的特殊事态，中央派出专家组前往武汉。经过综合研判，最终决定在</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23</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日进行“封城”</a:t>
            </a:r>
          </a:p>
        </p:txBody>
      </p:sp>
      <p:cxnSp>
        <p:nvCxnSpPr>
          <p:cNvPr id="15" name="肘形连接符 14"/>
          <p:cNvCxnSpPr/>
          <p:nvPr/>
        </p:nvCxnSpPr>
        <p:spPr>
          <a:xfrm rot="5400000" flipH="1" flipV="1">
            <a:off x="5203523"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12569" y="1443587"/>
            <a:ext cx="2520280" cy="731098"/>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日武汉方舱医院建成，同期火神山动工，军队抽组</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1400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名医护人员承担火神山医疗救治任务</a:t>
            </a:r>
          </a:p>
        </p:txBody>
      </p:sp>
      <p:cxnSp>
        <p:nvCxnSpPr>
          <p:cNvPr id="17" name="肘形连接符 16"/>
          <p:cNvCxnSpPr/>
          <p:nvPr/>
        </p:nvCxnSpPr>
        <p:spPr>
          <a:xfrm rot="16200000" flipH="1">
            <a:off x="6849660" y="425148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653" y="5128736"/>
            <a:ext cx="2520280" cy="511037"/>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武汉疫情基本得到控制，治愈比例超过</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50%</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9" name="肘形连接符 18"/>
          <p:cNvCxnSpPr/>
          <p:nvPr/>
        </p:nvCxnSpPr>
        <p:spPr>
          <a:xfrm rot="5400000" flipH="1" flipV="1">
            <a:off x="8491635" y="2263490"/>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097821" y="1421701"/>
            <a:ext cx="2520280" cy="731098"/>
          </a:xfrm>
          <a:prstGeom prst="rect">
            <a:avLst/>
          </a:prstGeom>
          <a:noFill/>
        </p:spPr>
        <p:txBody>
          <a:bodyPr wrap="square" rtlCol="0">
            <a:spAutoFit/>
          </a:bodyPr>
          <a:lstStyle/>
          <a:p>
            <a:pPr>
              <a:lnSpc>
                <a:spcPct val="13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日</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0</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时起，解除武汉离鄂通道的管控措施，有序恢复对外交通，武汉解封</a:t>
            </a:r>
          </a:p>
        </p:txBody>
      </p:sp>
      <p:cxnSp>
        <p:nvCxnSpPr>
          <p:cNvPr id="21" name="肘形连接符 20"/>
          <p:cNvCxnSpPr/>
          <p:nvPr/>
        </p:nvCxnSpPr>
        <p:spPr>
          <a:xfrm rot="16200000" flipH="1">
            <a:off x="10205546" y="4251481"/>
            <a:ext cx="936104" cy="802267"/>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92344" y="5128736"/>
            <a:ext cx="2520280" cy="511037"/>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武汉全城感染人数清零，疫情基本得到控制</a:t>
            </a:r>
          </a:p>
        </p:txBody>
      </p:sp>
      <p:sp>
        <p:nvSpPr>
          <p:cNvPr id="23" name="TextBox 22"/>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1248247844"/>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0-#ppt_w/2"/>
                                          </p:val>
                                        </p:tav>
                                        <p:tav tm="100000">
                                          <p:val>
                                            <p:strVal val="#ppt_x"/>
                                          </p:val>
                                        </p:tav>
                                      </p:tavLst>
                                    </p:anim>
                                    <p:anim calcmode="lin" valueType="num">
                                      <p:cBhvr additive="base">
                                        <p:cTn id="8" dur="5000" fill="hold"/>
                                        <p:tgtEl>
                                          <p:spTgt spid="3"/>
                                        </p:tgtEl>
                                        <p:attrNameLst>
                                          <p:attrName>ppt_y</p:attrName>
                                        </p:attrNameLst>
                                      </p:cBhvr>
                                      <p:tavLst>
                                        <p:tav tm="0">
                                          <p:val>
                                            <p:strVal val="#ppt_y"/>
                                          </p:val>
                                        </p:tav>
                                        <p:tav tm="100000">
                                          <p:val>
                                            <p:strVal val="#ppt_y"/>
                                          </p:val>
                                        </p:tav>
                                      </p:tavLst>
                                    </p:anim>
                                  </p:childTnLst>
                                </p:cTn>
                              </p:par>
                              <p:par>
                                <p:cTn id="9" presetID="63" presetClass="path" presetSubtype="0" fill="hold" grpId="0" nodeType="withEffect">
                                  <p:stCondLst>
                                    <p:cond delay="0"/>
                                  </p:stCondLst>
                                  <p:childTnLst>
                                    <p:animMotion origin="layout" path="M -1.875E-6 -3.33333E-6 L 0.97266 -3.33333E-6 " pathEditMode="relative" rAng="0" ptsTypes="AA">
                                      <p:cBhvr>
                                        <p:cTn id="10" dur="11000" fill="hold"/>
                                        <p:tgtEl>
                                          <p:spTgt spid="4"/>
                                        </p:tgtEl>
                                        <p:attrNameLst>
                                          <p:attrName>ppt_x</p:attrName>
                                          <p:attrName>ppt_y</p:attrName>
                                        </p:attrNameLst>
                                      </p:cBhvr>
                                      <p:rCtr x="48633" y="0"/>
                                    </p:animMotion>
                                  </p:childTnLst>
                                </p:cTn>
                              </p:par>
                              <p:par>
                                <p:cTn id="11" presetID="23" presetClass="entr" presetSubtype="288"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strVal val="4/3*#ppt_w"/>
                                          </p:val>
                                        </p:tav>
                                        <p:tav tm="100000">
                                          <p:val>
                                            <p:strVal val="#ppt_w"/>
                                          </p:val>
                                        </p:tav>
                                      </p:tavLst>
                                    </p:anim>
                                    <p:anim calcmode="lin" valueType="num">
                                      <p:cBhvr>
                                        <p:cTn id="14" dur="500" fill="hold"/>
                                        <p:tgtEl>
                                          <p:spTgt spid="5"/>
                                        </p:tgtEl>
                                        <p:attrNameLst>
                                          <p:attrName>ppt_h</p:attrName>
                                        </p:attrNameLst>
                                      </p:cBhvr>
                                      <p:tavLst>
                                        <p:tav tm="0">
                                          <p:val>
                                            <p:strVal val="4/3*#ppt_h"/>
                                          </p:val>
                                        </p:tav>
                                        <p:tav tm="100000">
                                          <p:val>
                                            <p:strVal val="#ppt_h"/>
                                          </p:val>
                                        </p:tav>
                                      </p:tavLst>
                                    </p:anim>
                                  </p:childTnLst>
                                </p:cTn>
                              </p:par>
                              <p:par>
                                <p:cTn id="15" presetID="22" presetClass="entr" presetSubtype="4" fill="hold" nodeType="withEffect">
                                  <p:stCondLst>
                                    <p:cond delay="1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3" presetClass="entr" presetSubtype="288" fill="hold" grpId="0" nodeType="withEffect">
                                  <p:stCondLst>
                                    <p:cond delay="300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2" presetClass="entr" presetSubtype="1" fill="hold" nodeType="withEffect">
                                  <p:stCondLst>
                                    <p:cond delay="300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par>
                                <p:cTn id="28" presetID="22" presetClass="entr" presetSubtype="8" fill="hold" grpId="0" nodeType="withEffect">
                                  <p:stCondLst>
                                    <p:cond delay="35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3" presetClass="entr" presetSubtype="288" fill="hold" grpId="0" nodeType="withEffect">
                                  <p:stCondLst>
                                    <p:cond delay="45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strVal val="4/3*#ppt_w"/>
                                          </p:val>
                                        </p:tav>
                                        <p:tav tm="100000">
                                          <p:val>
                                            <p:strVal val="#ppt_w"/>
                                          </p:val>
                                        </p:tav>
                                      </p:tavLst>
                                    </p:anim>
                                    <p:anim calcmode="lin" valueType="num">
                                      <p:cBhvr>
                                        <p:cTn id="34" dur="500" fill="hold"/>
                                        <p:tgtEl>
                                          <p:spTgt spid="7"/>
                                        </p:tgtEl>
                                        <p:attrNameLst>
                                          <p:attrName>ppt_h</p:attrName>
                                        </p:attrNameLst>
                                      </p:cBhvr>
                                      <p:tavLst>
                                        <p:tav tm="0">
                                          <p:val>
                                            <p:strVal val="4/3*#ppt_h"/>
                                          </p:val>
                                        </p:tav>
                                        <p:tav tm="100000">
                                          <p:val>
                                            <p:strVal val="#ppt_h"/>
                                          </p:val>
                                        </p:tav>
                                      </p:tavLst>
                                    </p:anim>
                                  </p:childTnLst>
                                </p:cTn>
                              </p:par>
                              <p:par>
                                <p:cTn id="35" presetID="22" presetClass="entr" presetSubtype="4" fill="hold" nodeType="withEffect">
                                  <p:stCondLst>
                                    <p:cond delay="450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8" fill="hold" grpId="0" nodeType="withEffect">
                                  <p:stCondLst>
                                    <p:cond delay="50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3" presetClass="entr" presetSubtype="288" fill="hold" grpId="0" nodeType="withEffect">
                                  <p:stCondLst>
                                    <p:cond delay="600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strVal val="4/3*#ppt_w"/>
                                          </p:val>
                                        </p:tav>
                                        <p:tav tm="100000">
                                          <p:val>
                                            <p:strVal val="#ppt_w"/>
                                          </p:val>
                                        </p:tav>
                                      </p:tavLst>
                                    </p:anim>
                                    <p:anim calcmode="lin" valueType="num">
                                      <p:cBhvr>
                                        <p:cTn id="44" dur="500" fill="hold"/>
                                        <p:tgtEl>
                                          <p:spTgt spid="8"/>
                                        </p:tgtEl>
                                        <p:attrNameLst>
                                          <p:attrName>ppt_h</p:attrName>
                                        </p:attrNameLst>
                                      </p:cBhvr>
                                      <p:tavLst>
                                        <p:tav tm="0">
                                          <p:val>
                                            <p:strVal val="4/3*#ppt_h"/>
                                          </p:val>
                                        </p:tav>
                                        <p:tav tm="100000">
                                          <p:val>
                                            <p:strVal val="#ppt_h"/>
                                          </p:val>
                                        </p:tav>
                                      </p:tavLst>
                                    </p:anim>
                                  </p:childTnLst>
                                </p:cTn>
                              </p:par>
                              <p:par>
                                <p:cTn id="45" presetID="22" presetClass="entr" presetSubtype="1" fill="hold" nodeType="withEffect">
                                  <p:stCondLst>
                                    <p:cond delay="600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par>
                                <p:cTn id="48" presetID="22" presetClass="entr" presetSubtype="8" fill="hold" grpId="0" nodeType="withEffect">
                                  <p:stCondLst>
                                    <p:cond delay="650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3" presetClass="entr" presetSubtype="288" fill="hold" grpId="0" nodeType="withEffect">
                                  <p:stCondLst>
                                    <p:cond delay="75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strVal val="4/3*#ppt_w"/>
                                          </p:val>
                                        </p:tav>
                                        <p:tav tm="100000">
                                          <p:val>
                                            <p:strVal val="#ppt_w"/>
                                          </p:val>
                                        </p:tav>
                                      </p:tavLst>
                                    </p:anim>
                                    <p:anim calcmode="lin" valueType="num">
                                      <p:cBhvr>
                                        <p:cTn id="54" dur="500" fill="hold"/>
                                        <p:tgtEl>
                                          <p:spTgt spid="9"/>
                                        </p:tgtEl>
                                        <p:attrNameLst>
                                          <p:attrName>ppt_h</p:attrName>
                                        </p:attrNameLst>
                                      </p:cBhvr>
                                      <p:tavLst>
                                        <p:tav tm="0">
                                          <p:val>
                                            <p:strVal val="4/3*#ppt_h"/>
                                          </p:val>
                                        </p:tav>
                                        <p:tav tm="100000">
                                          <p:val>
                                            <p:strVal val="#ppt_h"/>
                                          </p:val>
                                        </p:tav>
                                      </p:tavLst>
                                    </p:anim>
                                  </p:childTnLst>
                                </p:cTn>
                              </p:par>
                              <p:par>
                                <p:cTn id="55" presetID="22" presetClass="entr" presetSubtype="4" fill="hold" nodeType="withEffect">
                                  <p:stCondLst>
                                    <p:cond delay="750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22" presetClass="entr" presetSubtype="8" fill="hold" grpId="0" nodeType="withEffect">
                                  <p:stCondLst>
                                    <p:cond delay="800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500"/>
                                        <p:tgtEl>
                                          <p:spTgt spid="20"/>
                                        </p:tgtEl>
                                      </p:cBhvr>
                                    </p:animEffect>
                                  </p:childTnLst>
                                </p:cTn>
                              </p:par>
                              <p:par>
                                <p:cTn id="61" presetID="23" presetClass="entr" presetSubtype="288" fill="hold" grpId="0" nodeType="withEffect">
                                  <p:stCondLst>
                                    <p:cond delay="900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strVal val="4/3*#ppt_w"/>
                                          </p:val>
                                        </p:tav>
                                        <p:tav tm="100000">
                                          <p:val>
                                            <p:strVal val="#ppt_w"/>
                                          </p:val>
                                        </p:tav>
                                      </p:tavLst>
                                    </p:anim>
                                    <p:anim calcmode="lin" valueType="num">
                                      <p:cBhvr>
                                        <p:cTn id="64" dur="500" fill="hold"/>
                                        <p:tgtEl>
                                          <p:spTgt spid="10"/>
                                        </p:tgtEl>
                                        <p:attrNameLst>
                                          <p:attrName>ppt_h</p:attrName>
                                        </p:attrNameLst>
                                      </p:cBhvr>
                                      <p:tavLst>
                                        <p:tav tm="0">
                                          <p:val>
                                            <p:strVal val="4/3*#ppt_h"/>
                                          </p:val>
                                        </p:tav>
                                        <p:tav tm="100000">
                                          <p:val>
                                            <p:strVal val="#ppt_h"/>
                                          </p:val>
                                        </p:tav>
                                      </p:tavLst>
                                    </p:anim>
                                  </p:childTnLst>
                                </p:cTn>
                              </p:par>
                              <p:par>
                                <p:cTn id="65" presetID="22" presetClass="entr" presetSubtype="1" fill="hold" nodeType="withEffect">
                                  <p:stCondLst>
                                    <p:cond delay="900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8" fill="hold" grpId="0" nodeType="withEffect">
                                  <p:stCondLst>
                                    <p:cond delay="950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p:bldP spid="14" grpId="0"/>
      <p:bldP spid="16" grpId="0"/>
      <p:bldP spid="18" grpId="0"/>
      <p:bldP spid="20"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武汉抗疫成功的原因</a:t>
            </a:r>
          </a:p>
        </p:txBody>
      </p:sp>
      <p:sp>
        <p:nvSpPr>
          <p:cNvPr id="3" name="椭圆 2"/>
          <p:cNvSpPr/>
          <p:nvPr/>
        </p:nvSpPr>
        <p:spPr>
          <a:xfrm>
            <a:off x="8558972" y="1725202"/>
            <a:ext cx="1368152" cy="136815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2000" b="1" dirty="0">
                <a:solidFill>
                  <a:schemeClr val="bg1"/>
                </a:solidFill>
                <a:latin typeface="HelveticaNeueLT Pro 67 MdCn" pitchFamily="34" charset="0"/>
                <a:ea typeface="微软雅黑" panose="020B0503020204020204" pitchFamily="34" charset="-122"/>
              </a:rPr>
              <a:t>科学</a:t>
            </a:r>
            <a:endParaRPr lang="en-US" altLang="zh-CN" sz="2000" b="1" dirty="0">
              <a:solidFill>
                <a:schemeClr val="bg1"/>
              </a:solidFill>
              <a:latin typeface="HelveticaNeueLT Pro 67 MdCn" pitchFamily="34" charset="0"/>
              <a:ea typeface="微软雅黑" panose="020B0503020204020204" pitchFamily="34" charset="-122"/>
            </a:endParaRPr>
          </a:p>
          <a:p>
            <a:pPr lvl="0" algn="ctr"/>
            <a:r>
              <a:rPr lang="zh-CN" altLang="en-US" sz="2000" b="1" dirty="0">
                <a:solidFill>
                  <a:schemeClr val="bg1"/>
                </a:solidFill>
                <a:latin typeface="HelveticaNeueLT Pro 67 MdCn" pitchFamily="34" charset="0"/>
                <a:ea typeface="微软雅黑" panose="020B0503020204020204" pitchFamily="34" charset="-122"/>
              </a:rPr>
              <a:t>指导</a:t>
            </a:r>
          </a:p>
        </p:txBody>
      </p:sp>
      <p:sp>
        <p:nvSpPr>
          <p:cNvPr id="4" name="椭圆 3"/>
          <p:cNvSpPr/>
          <p:nvPr/>
        </p:nvSpPr>
        <p:spPr>
          <a:xfrm>
            <a:off x="5411924" y="1725202"/>
            <a:ext cx="1368152" cy="136815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2000" b="1" dirty="0">
                <a:solidFill>
                  <a:schemeClr val="bg1"/>
                </a:solidFill>
                <a:latin typeface="HelveticaNeueLT Pro 67 MdCn" pitchFamily="34" charset="0"/>
                <a:ea typeface="微软雅黑" panose="020B0503020204020204" pitchFamily="34" charset="-122"/>
              </a:rPr>
              <a:t>万众</a:t>
            </a:r>
            <a:endParaRPr lang="en-US" altLang="zh-CN" sz="2000" b="1" dirty="0">
              <a:solidFill>
                <a:schemeClr val="bg1"/>
              </a:solidFill>
              <a:latin typeface="HelveticaNeueLT Pro 67 MdCn" pitchFamily="34" charset="0"/>
              <a:ea typeface="微软雅黑" panose="020B0503020204020204" pitchFamily="34" charset="-122"/>
            </a:endParaRPr>
          </a:p>
          <a:p>
            <a:pPr lvl="0" algn="ctr"/>
            <a:r>
              <a:rPr lang="zh-CN" altLang="en-US" sz="2000" b="1" dirty="0">
                <a:solidFill>
                  <a:schemeClr val="bg1"/>
                </a:solidFill>
                <a:latin typeface="HelveticaNeueLT Pro 67 MdCn" pitchFamily="34" charset="0"/>
                <a:ea typeface="微软雅黑" panose="020B0503020204020204" pitchFamily="34" charset="-122"/>
              </a:rPr>
              <a:t>一心</a:t>
            </a:r>
            <a:endParaRPr lang="en-US" altLang="zh-CN" sz="2000" b="1" dirty="0">
              <a:solidFill>
                <a:schemeClr val="bg1"/>
              </a:solidFill>
              <a:latin typeface="HelveticaNeueLT Pro 67 MdCn" pitchFamily="34" charset="0"/>
              <a:ea typeface="微软雅黑" panose="020B0503020204020204" pitchFamily="34" charset="-122"/>
            </a:endParaRPr>
          </a:p>
        </p:txBody>
      </p:sp>
      <p:cxnSp>
        <p:nvCxnSpPr>
          <p:cNvPr id="5" name="直接连接符 4"/>
          <p:cNvCxnSpPr/>
          <p:nvPr/>
        </p:nvCxnSpPr>
        <p:spPr>
          <a:xfrm>
            <a:off x="794"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876944" y="3364252"/>
            <a:ext cx="144016" cy="1440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3147842"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023992" y="3364252"/>
            <a:ext cx="144016" cy="1440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6294890"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9171040" y="3364252"/>
            <a:ext cx="144016" cy="14401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9441938"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264876" y="1725202"/>
            <a:ext cx="1368152" cy="1368152"/>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2000" b="1" dirty="0">
                <a:solidFill>
                  <a:schemeClr val="bg1"/>
                </a:solidFill>
                <a:latin typeface="HelveticaNeueLT Pro 67 MdCn" pitchFamily="34" charset="0"/>
                <a:ea typeface="微软雅黑" panose="020B0503020204020204" pitchFamily="34" charset="-122"/>
              </a:rPr>
              <a:t>党的</a:t>
            </a:r>
            <a:endParaRPr lang="en-US" altLang="zh-CN" sz="2000" b="1" dirty="0">
              <a:solidFill>
                <a:schemeClr val="bg1"/>
              </a:solidFill>
              <a:latin typeface="HelveticaNeueLT Pro 67 MdCn" pitchFamily="34" charset="0"/>
              <a:ea typeface="微软雅黑" panose="020B0503020204020204" pitchFamily="34" charset="-122"/>
            </a:endParaRPr>
          </a:p>
          <a:p>
            <a:pPr lvl="0" algn="ctr"/>
            <a:r>
              <a:rPr lang="zh-CN" altLang="en-US" sz="2000" b="1" dirty="0">
                <a:solidFill>
                  <a:schemeClr val="bg1"/>
                </a:solidFill>
                <a:latin typeface="HelveticaNeueLT Pro 67 MdCn" pitchFamily="34" charset="0"/>
                <a:ea typeface="微软雅黑" panose="020B0503020204020204" pitchFamily="34" charset="-122"/>
              </a:rPr>
              <a:t>领导</a:t>
            </a:r>
          </a:p>
        </p:txBody>
      </p:sp>
      <p:sp>
        <p:nvSpPr>
          <p:cNvPr id="13" name="TextBox 12"/>
          <p:cNvSpPr txBox="1"/>
          <p:nvPr/>
        </p:nvSpPr>
        <p:spPr>
          <a:xfrm>
            <a:off x="2012848" y="3861049"/>
            <a:ext cx="1872208" cy="2601610"/>
          </a:xfrm>
          <a:prstGeom prst="rect">
            <a:avLst/>
          </a:prstGeom>
          <a:noFill/>
        </p:spPr>
        <p:txBody>
          <a:bodyPr wrap="square" rtlCol="0">
            <a:spAutoFit/>
          </a:bodyPr>
          <a:lstStyle/>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党员在抗击此次疫情工作中起到了至关重要的作用。一句我是党员、我先上，代表的不仅仅是勇气与担当，更是责任与荣耀。在这场没有硝烟的战争中，正是有了党员们的冲锋陷阵，才让大众有了众志成城抗击疫情的底气，有了将抗疫斗争进行到底的坚定决心。</a:t>
            </a:r>
          </a:p>
        </p:txBody>
      </p:sp>
      <p:sp>
        <p:nvSpPr>
          <p:cNvPr id="14" name="TextBox 13"/>
          <p:cNvSpPr txBox="1"/>
          <p:nvPr/>
        </p:nvSpPr>
        <p:spPr>
          <a:xfrm>
            <a:off x="5159896" y="3861049"/>
            <a:ext cx="1872208" cy="2347694"/>
          </a:xfrm>
          <a:prstGeom prst="rect">
            <a:avLst/>
          </a:prstGeom>
          <a:noFill/>
        </p:spPr>
        <p:txBody>
          <a:bodyPr wrap="square" rtlCol="0">
            <a:spAutoFit/>
          </a:bodyPr>
          <a:lstStyle/>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疫情发生以来，党中央高度重视，组织各地采取强有力的措施，齐心合力、众志成城抗击疫情。全国人民，用爱心和众志成城的力量，共同筑起阻击新型冠状病毒感染肺炎疫情的钢铁防线。一方有难，八方支援，团结一心，共克时艰。</a:t>
            </a:r>
          </a:p>
        </p:txBody>
      </p:sp>
      <p:sp>
        <p:nvSpPr>
          <p:cNvPr id="15" name="TextBox 14"/>
          <p:cNvSpPr txBox="1"/>
          <p:nvPr/>
        </p:nvSpPr>
        <p:spPr>
          <a:xfrm>
            <a:off x="8306944" y="3861049"/>
            <a:ext cx="1872208" cy="2855525"/>
          </a:xfrm>
          <a:prstGeom prst="rect">
            <a:avLst/>
          </a:prstGeom>
          <a:noFill/>
        </p:spPr>
        <p:txBody>
          <a:bodyPr wrap="square" rtlCol="0">
            <a:spAutoFit/>
          </a:bodyPr>
          <a:lstStyle/>
          <a:p>
            <a:pPr algn="just">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疫情期间，武汉医疗工作者遵循了用全面、辩证、长远眼光看问题的科学方法论，应用于实践。同时武汉抗疫全面根据科学的防疫策略，是有理有据科学指导下的成果。如今“防疫生活两不误”正在成为大家的共识，理性面对、科学防疫的精神在人们的日常工作和生活中悄悄扎根、生长。</a:t>
            </a:r>
          </a:p>
        </p:txBody>
      </p:sp>
      <p:sp>
        <p:nvSpPr>
          <p:cNvPr id="16" name="TextBox 15"/>
          <p:cNvSpPr txBox="1"/>
          <p:nvPr/>
        </p:nvSpPr>
        <p:spPr>
          <a:xfrm>
            <a:off x="2595735" y="-1323528"/>
            <a:ext cx="877163" cy="369332"/>
          </a:xfrm>
          <a:prstGeom prst="rect">
            <a:avLst/>
          </a:prstGeom>
          <a:noFill/>
        </p:spPr>
        <p:txBody>
          <a:bodyPr wrap="none" rtlCol="0">
            <a:spAutoFit/>
          </a:bodyPr>
          <a:lstStyle/>
          <a:p>
            <a:r>
              <a:rPr lang="zh-CN" altLang="en-US" dirty="0"/>
              <a:t>延迟符</a:t>
            </a:r>
          </a:p>
        </p:txBody>
      </p:sp>
    </p:spTree>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000" fill="hold"/>
                                        <p:tgtEl>
                                          <p:spTgt spid="12"/>
                                        </p:tgtEl>
                                        <p:attrNameLst>
                                          <p:attrName>ppt_x</p:attrName>
                                        </p:attrNameLst>
                                      </p:cBhvr>
                                      <p:tavLst>
                                        <p:tav tm="0">
                                          <p:val>
                                            <p:strVal val="0-#ppt_w/2"/>
                                          </p:val>
                                        </p:tav>
                                        <p:tav tm="100000">
                                          <p:val>
                                            <p:strVal val="#ppt_x"/>
                                          </p:val>
                                        </p:tav>
                                      </p:tavLst>
                                    </p:anim>
                                    <p:anim calcmode="lin" valueType="num">
                                      <p:cBhvr additive="base">
                                        <p:cTn id="11" dur="1000" fill="hold"/>
                                        <p:tgtEl>
                                          <p:spTgt spid="12"/>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12"/>
                                        </p:tgtEl>
                                        <p:attrNameLst>
                                          <p:attrName>r</p:attrName>
                                        </p:attrNameLst>
                                      </p:cBhvr>
                                    </p:animRo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2" presetClass="entr" presetSubtype="4" accel="10000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4"/>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4"/>
                                        </p:tgtEl>
                                        <p:attrNameLst>
                                          <p:attrName>r</p:attrName>
                                        </p:attrNameLst>
                                      </p:cBhvr>
                                    </p:animRo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2500"/>
                            </p:stCondLst>
                            <p:childTnLst>
                              <p:par>
                                <p:cTn id="38" presetID="2" presetClass="entr" presetSubtype="4" accel="10000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3"/>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3"/>
                                        </p:tgtEl>
                                        <p:attrNameLst>
                                          <p:attrName>r</p:attrName>
                                        </p:attrNameLst>
                                      </p:cBhvr>
                                    </p:animRo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4000"/>
                            </p:stCondLst>
                            <p:childTnLst>
                              <p:par>
                                <p:cTn id="60" presetID="2" presetClass="entr" presetSubtype="4" accel="10000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P spid="4" grpId="2" animBg="1"/>
      <p:bldP spid="6" grpId="0" animBg="1"/>
      <p:bldP spid="8" grpId="0" animBg="1"/>
      <p:bldP spid="10" grpId="0" animBg="1"/>
      <p:bldP spid="12" grpId="0" animBg="1"/>
      <p:bldP spid="12" grpId="1" animBg="1"/>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31754" y="1766065"/>
            <a:ext cx="4478330" cy="276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19" name="矩形 18"/>
          <p:cNvSpPr/>
          <p:nvPr/>
        </p:nvSpPr>
        <p:spPr>
          <a:xfrm>
            <a:off x="6950393" y="1766065"/>
            <a:ext cx="4478330" cy="276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pic>
        <p:nvPicPr>
          <p:cNvPr id="20" name="图片占位符 24"/>
          <p:cNvPicPr>
            <a:picLocks noChangeAspect="1"/>
          </p:cNvPicPr>
          <p:nvPr/>
        </p:nvPicPr>
        <p:blipFill>
          <a:blip r:embed="rId3">
            <a:extLst>
              <a:ext uri="{28A0092B-C50C-407E-A947-70E740481C1C}">
                <a14:useLocalDpi xmlns:a14="http://schemas.microsoft.com/office/drawing/2010/main" val="0"/>
              </a:ext>
            </a:extLst>
          </a:blip>
          <a:srcRect/>
          <a:stretch/>
        </p:blipFill>
        <p:spPr>
          <a:xfrm>
            <a:off x="7102679" y="1571666"/>
            <a:ext cx="3901120" cy="2822534"/>
          </a:xfrm>
          <a:prstGeom prst="rect">
            <a:avLst/>
          </a:prstGeom>
        </p:spPr>
      </p:pic>
      <p:grpSp>
        <p:nvGrpSpPr>
          <p:cNvPr id="21" name="组合 20"/>
          <p:cNvGrpSpPr/>
          <p:nvPr/>
        </p:nvGrpSpPr>
        <p:grpSpPr>
          <a:xfrm>
            <a:off x="1636964" y="4833938"/>
            <a:ext cx="2899432" cy="423747"/>
            <a:chOff x="1636964" y="4833938"/>
            <a:chExt cx="2899432" cy="423747"/>
          </a:xfrm>
        </p:grpSpPr>
        <p:sp>
          <p:nvSpPr>
            <p:cNvPr id="22" name="圆角矩形 21"/>
            <p:cNvSpPr/>
            <p:nvPr/>
          </p:nvSpPr>
          <p:spPr>
            <a:xfrm>
              <a:off x="1636964" y="4833938"/>
              <a:ext cx="2899432" cy="4237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3" name="文本框 22"/>
            <p:cNvSpPr txBox="1"/>
            <p:nvPr/>
          </p:nvSpPr>
          <p:spPr>
            <a:xfrm>
              <a:off x="1910723" y="4861145"/>
              <a:ext cx="2351926"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取得抗疫阶段性胜利</a:t>
              </a:r>
            </a:p>
          </p:txBody>
        </p:sp>
      </p:grpSp>
      <p:sp>
        <p:nvSpPr>
          <p:cNvPr id="24" name="矩形 23"/>
          <p:cNvSpPr/>
          <p:nvPr/>
        </p:nvSpPr>
        <p:spPr>
          <a:xfrm>
            <a:off x="1321962" y="5385253"/>
            <a:ext cx="3529438" cy="1332031"/>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中国抗击新冠肺炎的战争能够在较短时间内取得阶段性胜利，这充分体现了制度优势和文化优势。我们所有的付出都是值得的，所有吃过的苦、所有受过的累、所有冒的风险、所有流过的汗水和泪水，我们捍卫了生命的尊严。</a:t>
            </a:r>
          </a:p>
        </p:txBody>
      </p:sp>
      <p:grpSp>
        <p:nvGrpSpPr>
          <p:cNvPr id="25" name="组合 24"/>
          <p:cNvGrpSpPr/>
          <p:nvPr/>
        </p:nvGrpSpPr>
        <p:grpSpPr>
          <a:xfrm>
            <a:off x="7610237" y="4833938"/>
            <a:ext cx="3007555" cy="423747"/>
            <a:chOff x="7610237" y="4833938"/>
            <a:chExt cx="3007555" cy="423747"/>
          </a:xfrm>
        </p:grpSpPr>
        <p:sp>
          <p:nvSpPr>
            <p:cNvPr id="26" name="圆角矩形 25"/>
            <p:cNvSpPr/>
            <p:nvPr/>
          </p:nvSpPr>
          <p:spPr>
            <a:xfrm>
              <a:off x="7664292" y="4833938"/>
              <a:ext cx="2899432" cy="42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7" name="文本框 26"/>
            <p:cNvSpPr txBox="1"/>
            <p:nvPr/>
          </p:nvSpPr>
          <p:spPr>
            <a:xfrm>
              <a:off x="7610237" y="4861145"/>
              <a:ext cx="3007555"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建立应对新冠病毒基本策略</a:t>
              </a:r>
            </a:p>
          </p:txBody>
        </p:sp>
      </p:grpSp>
      <p:sp>
        <p:nvSpPr>
          <p:cNvPr id="28" name="矩形 27"/>
          <p:cNvSpPr/>
          <p:nvPr/>
        </p:nvSpPr>
        <p:spPr>
          <a:xfrm>
            <a:off x="7349290" y="5385253"/>
            <a:ext cx="3529438" cy="1078116"/>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武汉疫情中集体核酸检测、建立火神山、雷神山两医院对重症患者快速收容，建立方舱医院控制轻症患者等手段，对后续其他城市和地区的抗疫提供了一套行之有效的基本策略</a:t>
            </a:r>
            <a:endParaRPr lang="zh-CN" altLang="en-US" sz="1100" dirty="0">
              <a:solidFill>
                <a:schemeClr val="tx1">
                  <a:lumMod val="50000"/>
                  <a:lumOff val="50000"/>
                </a:schemeClr>
              </a:solidFill>
              <a:latin typeface="造字工房尚黑 G0v1 特细长体" pitchFamily="50" charset="-122"/>
              <a:ea typeface="造字工房尚黑 G0v1 特细长体" pitchFamily="50" charset="-122"/>
            </a:endParaRPr>
          </a:p>
        </p:txBody>
      </p:sp>
      <p:pic>
        <p:nvPicPr>
          <p:cNvPr id="29" name="图片占位符 21"/>
          <p:cNvPicPr>
            <a:picLocks noChangeAspect="1"/>
          </p:cNvPicPr>
          <p:nvPr/>
        </p:nvPicPr>
        <p:blipFill>
          <a:blip r:embed="rId4">
            <a:extLst>
              <a:ext uri="{28A0092B-C50C-407E-A947-70E740481C1C}">
                <a14:useLocalDpi xmlns:a14="http://schemas.microsoft.com/office/drawing/2010/main" val="0"/>
              </a:ext>
            </a:extLst>
          </a:blip>
          <a:srcRect/>
          <a:stretch/>
        </p:blipFill>
        <p:spPr>
          <a:xfrm>
            <a:off x="1060375" y="1574956"/>
            <a:ext cx="3924870" cy="2815953"/>
          </a:xfrm>
          <a:prstGeom prst="rect">
            <a:avLst/>
          </a:prstGeom>
        </p:spPr>
      </p:pic>
      <p:sp>
        <p:nvSpPr>
          <p:cNvPr id="2" name="标题 1"/>
          <p:cNvSpPr>
            <a:spLocks noGrp="1"/>
          </p:cNvSpPr>
          <p:nvPr>
            <p:ph type="title"/>
          </p:nvPr>
        </p:nvSpPr>
        <p:spPr/>
        <p:txBody>
          <a:bodyPr>
            <a:normAutofit fontScale="90000"/>
          </a:bodyPr>
          <a:lstStyle/>
          <a:p>
            <a:r>
              <a:rPr lang="zh-CN" altLang="en-US" dirty="0"/>
              <a:t>武汉抗疫的成果</a:t>
            </a:r>
          </a:p>
        </p:txBody>
      </p:sp>
    </p:spTree>
    <p:extLst>
      <p:ext uri="{BB962C8B-B14F-4D97-AF65-F5344CB8AC3E}">
        <p14:creationId xmlns:p14="http://schemas.microsoft.com/office/powerpoint/2010/main" val="2176854223"/>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ppt_w</p:attrName>
                                        </p:attrNameLst>
                                      </p:cBhvr>
                                      <p:tavLst>
                                        <p:tav tm="0">
                                          <p:val>
                                            <p:fltVal val="0"/>
                                          </p:val>
                                        </p:tav>
                                        <p:tav tm="100000">
                                          <p:val>
                                            <p:strVal val="#ppt_w"/>
                                          </p:val>
                                        </p:tav>
                                      </p:tavLst>
                                    </p:anim>
                                    <p:anim calcmode="lin" valueType="num">
                                      <p:cBhvr>
                                        <p:cTn id="21" dur="300" fill="hold"/>
                                        <p:tgtEl>
                                          <p:spTgt spid="21"/>
                                        </p:tgtEl>
                                        <p:attrNameLst>
                                          <p:attrName>ppt_h</p:attrName>
                                        </p:attrNameLst>
                                      </p:cBhvr>
                                      <p:tavLst>
                                        <p:tav tm="0">
                                          <p:val>
                                            <p:fltVal val="0"/>
                                          </p:val>
                                        </p:tav>
                                        <p:tav tm="100000">
                                          <p:val>
                                            <p:strVal val="#ppt_h"/>
                                          </p:val>
                                        </p:tav>
                                      </p:tavLst>
                                    </p:anim>
                                    <p:animEffect transition="in" filter="fade">
                                      <p:cBhvr>
                                        <p:cTn id="22" dur="300"/>
                                        <p:tgtEl>
                                          <p:spTgt spid="21"/>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down)">
                                      <p:cBhvr>
                                        <p:cTn id="27" dur="500"/>
                                        <p:tgtEl>
                                          <p:spTgt spid="2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300" fill="hold"/>
                                        <p:tgtEl>
                                          <p:spTgt spid="25"/>
                                        </p:tgtEl>
                                        <p:attrNameLst>
                                          <p:attrName>ppt_w</p:attrName>
                                        </p:attrNameLst>
                                      </p:cBhvr>
                                      <p:tavLst>
                                        <p:tav tm="0">
                                          <p:val>
                                            <p:fltVal val="0"/>
                                          </p:val>
                                        </p:tav>
                                        <p:tav tm="100000">
                                          <p:val>
                                            <p:strVal val="#ppt_w"/>
                                          </p:val>
                                        </p:tav>
                                      </p:tavLst>
                                    </p:anim>
                                    <p:anim calcmode="lin" valueType="num">
                                      <p:cBhvr>
                                        <p:cTn id="32" dur="300" fill="hold"/>
                                        <p:tgtEl>
                                          <p:spTgt spid="25"/>
                                        </p:tgtEl>
                                        <p:attrNameLst>
                                          <p:attrName>ppt_h</p:attrName>
                                        </p:attrNameLst>
                                      </p:cBhvr>
                                      <p:tavLst>
                                        <p:tav tm="0">
                                          <p:val>
                                            <p:fltVal val="0"/>
                                          </p:val>
                                        </p:tav>
                                        <p:tav tm="100000">
                                          <p:val>
                                            <p:strVal val="#ppt_h"/>
                                          </p:val>
                                        </p:tav>
                                      </p:tavLst>
                                    </p:anim>
                                    <p:animEffect transition="in" filter="fade">
                                      <p:cBhvr>
                                        <p:cTn id="33" dur="300"/>
                                        <p:tgtEl>
                                          <p:spTgt spid="25"/>
                                        </p:tgtEl>
                                      </p:cBhvr>
                                    </p:animEffect>
                                  </p:childTnLst>
                                </p:cTn>
                              </p:par>
                            </p:childTnLst>
                          </p:cTn>
                        </p:par>
                        <p:par>
                          <p:cTn id="34" fill="hold">
                            <p:stCondLst>
                              <p:cond delay="2000"/>
                            </p:stCondLst>
                            <p:childTnLst>
                              <p:par>
                                <p:cTn id="35" presetID="12" presetClass="entr" presetSubtype="1"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p:tgtEl>
                                          <p:spTgt spid="28"/>
                                        </p:tgtEl>
                                        <p:attrNameLst>
                                          <p:attrName>ppt_y</p:attrName>
                                        </p:attrNameLst>
                                      </p:cBhvr>
                                      <p:tavLst>
                                        <p:tav tm="0">
                                          <p:val>
                                            <p:strVal val="#ppt_y-#ppt_h*1.125000"/>
                                          </p:val>
                                        </p:tav>
                                        <p:tav tm="100000">
                                          <p:val>
                                            <p:strVal val="#ppt_y"/>
                                          </p:val>
                                        </p:tav>
                                      </p:tavLst>
                                    </p:anim>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31754" y="1766065"/>
            <a:ext cx="4478330" cy="27667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19" name="矩形 18"/>
          <p:cNvSpPr/>
          <p:nvPr/>
        </p:nvSpPr>
        <p:spPr>
          <a:xfrm>
            <a:off x="6950393" y="1766065"/>
            <a:ext cx="4478330" cy="2766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pic>
        <p:nvPicPr>
          <p:cNvPr id="20" name="图片占位符 24"/>
          <p:cNvPicPr>
            <a:picLocks noChangeAspect="1"/>
          </p:cNvPicPr>
          <p:nvPr/>
        </p:nvPicPr>
        <p:blipFill>
          <a:blip r:embed="rId3">
            <a:extLst>
              <a:ext uri="{28A0092B-C50C-407E-A947-70E740481C1C}">
                <a14:useLocalDpi xmlns:a14="http://schemas.microsoft.com/office/drawing/2010/main" val="0"/>
              </a:ext>
            </a:extLst>
          </a:blip>
          <a:srcRect/>
          <a:stretch/>
        </p:blipFill>
        <p:spPr>
          <a:xfrm>
            <a:off x="7621812" y="1571666"/>
            <a:ext cx="2862855" cy="2822534"/>
          </a:xfrm>
          <a:prstGeom prst="rect">
            <a:avLst/>
          </a:prstGeom>
        </p:spPr>
      </p:pic>
      <p:grpSp>
        <p:nvGrpSpPr>
          <p:cNvPr id="21" name="组合 20"/>
          <p:cNvGrpSpPr/>
          <p:nvPr/>
        </p:nvGrpSpPr>
        <p:grpSpPr>
          <a:xfrm>
            <a:off x="1636964" y="4833938"/>
            <a:ext cx="2899432" cy="423747"/>
            <a:chOff x="1636964" y="4833938"/>
            <a:chExt cx="2899432" cy="423747"/>
          </a:xfrm>
        </p:grpSpPr>
        <p:sp>
          <p:nvSpPr>
            <p:cNvPr id="22" name="圆角矩形 21"/>
            <p:cNvSpPr/>
            <p:nvPr/>
          </p:nvSpPr>
          <p:spPr>
            <a:xfrm>
              <a:off x="1636964" y="4833938"/>
              <a:ext cx="2899432" cy="42374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3" name="文本框 22"/>
            <p:cNvSpPr txBox="1"/>
            <p:nvPr/>
          </p:nvSpPr>
          <p:spPr>
            <a:xfrm>
              <a:off x="1840191" y="4861145"/>
              <a:ext cx="2492990"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对疫情爆发反应不及时</a:t>
              </a:r>
            </a:p>
          </p:txBody>
        </p:sp>
      </p:grpSp>
      <p:sp>
        <p:nvSpPr>
          <p:cNvPr id="24" name="矩形 23"/>
          <p:cNvSpPr/>
          <p:nvPr/>
        </p:nvSpPr>
        <p:spPr>
          <a:xfrm>
            <a:off x="1321962" y="5385253"/>
            <a:ext cx="3529438" cy="1078116"/>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武汉政府在防控初期的“误判”，很大程度上降低了公众甚至是医务工作者的警觉和防护意识，进而加大了后阶段疫情防控的难度。同时缺少专业卫生主管部门领导，在巨大压力下更暴露出管理能力不足的问题</a:t>
            </a:r>
          </a:p>
        </p:txBody>
      </p:sp>
      <p:grpSp>
        <p:nvGrpSpPr>
          <p:cNvPr id="25" name="组合 24"/>
          <p:cNvGrpSpPr/>
          <p:nvPr/>
        </p:nvGrpSpPr>
        <p:grpSpPr>
          <a:xfrm>
            <a:off x="7664292" y="4833938"/>
            <a:ext cx="2899432" cy="423747"/>
            <a:chOff x="7664292" y="4833938"/>
            <a:chExt cx="2899432" cy="423747"/>
          </a:xfrm>
        </p:grpSpPr>
        <p:sp>
          <p:nvSpPr>
            <p:cNvPr id="26" name="圆角矩形 25"/>
            <p:cNvSpPr/>
            <p:nvPr/>
          </p:nvSpPr>
          <p:spPr>
            <a:xfrm>
              <a:off x="7664292" y="4833938"/>
              <a:ext cx="2899432" cy="4237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itchFamily="34" charset="0"/>
              </a:endParaRPr>
            </a:p>
          </p:txBody>
        </p:sp>
        <p:sp>
          <p:nvSpPr>
            <p:cNvPr id="27" name="文本框 26"/>
            <p:cNvSpPr txBox="1"/>
            <p:nvPr/>
          </p:nvSpPr>
          <p:spPr>
            <a:xfrm>
              <a:off x="7752106" y="4861145"/>
              <a:ext cx="2723823" cy="369332"/>
            </a:xfrm>
            <a:prstGeom prst="rect">
              <a:avLst/>
            </a:prstGeom>
            <a:noFill/>
          </p:spPr>
          <p:txBody>
            <a:bodyPr wrap="none" rtlCol="0">
              <a:spAutoFit/>
            </a:bodyPr>
            <a:lstStyle/>
            <a:p>
              <a:pPr algn="ctr"/>
              <a:r>
                <a:rPr lang="zh-CN" altLang="en-US" dirty="0">
                  <a:solidFill>
                    <a:schemeClr val="bg1"/>
                  </a:solidFill>
                  <a:latin typeface="Agency FB" pitchFamily="34" charset="0"/>
                  <a:ea typeface="微软雅黑" panose="020B0503020204020204" pitchFamily="34" charset="-122"/>
                </a:rPr>
                <a:t>政府人员工作态度不端正</a:t>
              </a:r>
            </a:p>
          </p:txBody>
        </p:sp>
      </p:grpSp>
      <p:sp>
        <p:nvSpPr>
          <p:cNvPr id="28" name="矩形 27"/>
          <p:cNvSpPr/>
          <p:nvPr/>
        </p:nvSpPr>
        <p:spPr>
          <a:xfrm>
            <a:off x="7340600" y="5385253"/>
            <a:ext cx="3529438" cy="1332031"/>
          </a:xfrm>
          <a:prstGeom prst="rect">
            <a:avLst/>
          </a:prstGeom>
        </p:spPr>
        <p:txBody>
          <a:bodyPr wrap="square">
            <a:spAutoFit/>
          </a:bodyPr>
          <a:lstStyle/>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因向外界发出防护预警，李文亮被称为疫情“吹哨人”，但在</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12</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30</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日提醒家人亲人注意防范后，他因“在互联网发布不实言论”，而被辖区派出所提出警示和训诫。而后即使感染新冠，他也奋战在医疗救援第一线，直到最终抢救无效去世</a:t>
            </a:r>
          </a:p>
        </p:txBody>
      </p:sp>
      <p:pic>
        <p:nvPicPr>
          <p:cNvPr id="29" name="图片占位符 2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0845" y="1574956"/>
            <a:ext cx="4223929" cy="2815953"/>
          </a:xfrm>
          <a:prstGeom prst="rect">
            <a:avLst/>
          </a:prstGeom>
        </p:spPr>
      </p:pic>
      <p:sp>
        <p:nvSpPr>
          <p:cNvPr id="2" name="标题 1"/>
          <p:cNvSpPr>
            <a:spLocks noGrp="1"/>
          </p:cNvSpPr>
          <p:nvPr>
            <p:ph type="title"/>
          </p:nvPr>
        </p:nvSpPr>
        <p:spPr/>
        <p:txBody>
          <a:bodyPr>
            <a:normAutofit fontScale="90000"/>
          </a:bodyPr>
          <a:lstStyle/>
          <a:p>
            <a:r>
              <a:rPr lang="zh-CN" altLang="en-US" dirty="0"/>
              <a:t>武汉抗疫的不足</a:t>
            </a:r>
          </a:p>
        </p:txBody>
      </p:sp>
    </p:spTree>
    <p:extLst>
      <p:ext uri="{BB962C8B-B14F-4D97-AF65-F5344CB8AC3E}">
        <p14:creationId xmlns:p14="http://schemas.microsoft.com/office/powerpoint/2010/main" val="3111069924"/>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ppt_w</p:attrName>
                                        </p:attrNameLst>
                                      </p:cBhvr>
                                      <p:tavLst>
                                        <p:tav tm="0">
                                          <p:val>
                                            <p:fltVal val="0"/>
                                          </p:val>
                                        </p:tav>
                                        <p:tav tm="100000">
                                          <p:val>
                                            <p:strVal val="#ppt_w"/>
                                          </p:val>
                                        </p:tav>
                                      </p:tavLst>
                                    </p:anim>
                                    <p:anim calcmode="lin" valueType="num">
                                      <p:cBhvr>
                                        <p:cTn id="21" dur="300" fill="hold"/>
                                        <p:tgtEl>
                                          <p:spTgt spid="21"/>
                                        </p:tgtEl>
                                        <p:attrNameLst>
                                          <p:attrName>ppt_h</p:attrName>
                                        </p:attrNameLst>
                                      </p:cBhvr>
                                      <p:tavLst>
                                        <p:tav tm="0">
                                          <p:val>
                                            <p:fltVal val="0"/>
                                          </p:val>
                                        </p:tav>
                                        <p:tav tm="100000">
                                          <p:val>
                                            <p:strVal val="#ppt_h"/>
                                          </p:val>
                                        </p:tav>
                                      </p:tavLst>
                                    </p:anim>
                                    <p:animEffect transition="in" filter="fade">
                                      <p:cBhvr>
                                        <p:cTn id="22" dur="300"/>
                                        <p:tgtEl>
                                          <p:spTgt spid="21"/>
                                        </p:tgtEl>
                                      </p:cBhvr>
                                    </p:animEffect>
                                  </p:childTnLst>
                                </p:cTn>
                              </p:par>
                            </p:childTnLst>
                          </p:cTn>
                        </p:par>
                        <p:par>
                          <p:cTn id="23" fill="hold">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down)">
                                      <p:cBhvr>
                                        <p:cTn id="27" dur="500"/>
                                        <p:tgtEl>
                                          <p:spTgt spid="2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300" fill="hold"/>
                                        <p:tgtEl>
                                          <p:spTgt spid="25"/>
                                        </p:tgtEl>
                                        <p:attrNameLst>
                                          <p:attrName>ppt_w</p:attrName>
                                        </p:attrNameLst>
                                      </p:cBhvr>
                                      <p:tavLst>
                                        <p:tav tm="0">
                                          <p:val>
                                            <p:fltVal val="0"/>
                                          </p:val>
                                        </p:tav>
                                        <p:tav tm="100000">
                                          <p:val>
                                            <p:strVal val="#ppt_w"/>
                                          </p:val>
                                        </p:tav>
                                      </p:tavLst>
                                    </p:anim>
                                    <p:anim calcmode="lin" valueType="num">
                                      <p:cBhvr>
                                        <p:cTn id="32" dur="300" fill="hold"/>
                                        <p:tgtEl>
                                          <p:spTgt spid="25"/>
                                        </p:tgtEl>
                                        <p:attrNameLst>
                                          <p:attrName>ppt_h</p:attrName>
                                        </p:attrNameLst>
                                      </p:cBhvr>
                                      <p:tavLst>
                                        <p:tav tm="0">
                                          <p:val>
                                            <p:fltVal val="0"/>
                                          </p:val>
                                        </p:tav>
                                        <p:tav tm="100000">
                                          <p:val>
                                            <p:strVal val="#ppt_h"/>
                                          </p:val>
                                        </p:tav>
                                      </p:tavLst>
                                    </p:anim>
                                    <p:animEffect transition="in" filter="fade">
                                      <p:cBhvr>
                                        <p:cTn id="33" dur="300"/>
                                        <p:tgtEl>
                                          <p:spTgt spid="25"/>
                                        </p:tgtEl>
                                      </p:cBhvr>
                                    </p:animEffect>
                                  </p:childTnLst>
                                </p:cTn>
                              </p:par>
                            </p:childTnLst>
                          </p:cTn>
                        </p:par>
                        <p:par>
                          <p:cTn id="34" fill="hold">
                            <p:stCondLst>
                              <p:cond delay="2000"/>
                            </p:stCondLst>
                            <p:childTnLst>
                              <p:par>
                                <p:cTn id="35" presetID="12" presetClass="entr" presetSubtype="1"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p:tgtEl>
                                          <p:spTgt spid="28"/>
                                        </p:tgtEl>
                                        <p:attrNameLst>
                                          <p:attrName>ppt_y</p:attrName>
                                        </p:attrNameLst>
                                      </p:cBhvr>
                                      <p:tavLst>
                                        <p:tav tm="0">
                                          <p:val>
                                            <p:strVal val="#ppt_y-#ppt_h*1.125000"/>
                                          </p:val>
                                        </p:tav>
                                        <p:tav tm="100000">
                                          <p:val>
                                            <p:strVal val="#ppt_y"/>
                                          </p:val>
                                        </p:tav>
                                      </p:tavLst>
                                    </p:anim>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圆角矩形 68"/>
          <p:cNvSpPr/>
          <p:nvPr/>
        </p:nvSpPr>
        <p:spPr>
          <a:xfrm>
            <a:off x="1154318" y="3970023"/>
            <a:ext cx="9791265" cy="1953732"/>
          </a:xfrm>
          <a:prstGeom prst="roundRect">
            <a:avLst>
              <a:gd name="adj" fmla="val 0"/>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0" name="矩形 93"/>
          <p:cNvSpPr/>
          <p:nvPr/>
        </p:nvSpPr>
        <p:spPr>
          <a:xfrm>
            <a:off x="1104095" y="3910633"/>
            <a:ext cx="383926" cy="38387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1" name="矩形 93"/>
          <p:cNvSpPr/>
          <p:nvPr/>
        </p:nvSpPr>
        <p:spPr>
          <a:xfrm rot="10800000">
            <a:off x="10614510" y="5637076"/>
            <a:ext cx="383926" cy="38387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1" tIns="60909" rIns="121821" bIns="60909" rtlCol="0" anchor="ctr"/>
          <a:lstStyle/>
          <a:p>
            <a:pPr algn="ctr" fontAlgn="base">
              <a:spcBef>
                <a:spcPct val="0"/>
              </a:spcBef>
              <a:spcAft>
                <a:spcPct val="0"/>
              </a:spcAft>
            </a:pPr>
            <a:endParaRPr lang="zh-CN" altLang="en-US" sz="2400" b="1">
              <a:solidFill>
                <a:prstClr val="white"/>
              </a:solidFill>
              <a:cs typeface="+mn-ea"/>
              <a:sym typeface="+mn-lt"/>
            </a:endParaRPr>
          </a:p>
        </p:txBody>
      </p:sp>
      <p:sp>
        <p:nvSpPr>
          <p:cNvPr id="72" name="矩形 71"/>
          <p:cNvSpPr/>
          <p:nvPr/>
        </p:nvSpPr>
        <p:spPr>
          <a:xfrm>
            <a:off x="1408801" y="4174737"/>
            <a:ext cx="9397672" cy="1841811"/>
          </a:xfrm>
          <a:prstGeom prst="rect">
            <a:avLst/>
          </a:prstGeom>
        </p:spPr>
        <p:txBody>
          <a:bodyPr wrap="square" lIns="121821" tIns="60909" rIns="121821" bIns="60909">
            <a:spAutoFit/>
          </a:bodyPr>
          <a:lstStyle/>
          <a:p>
            <a:pPr fontAlgn="base">
              <a:lnSpc>
                <a:spcPct val="150000"/>
              </a:lnSpc>
              <a:spcBef>
                <a:spcPct val="0"/>
              </a:spcBef>
              <a:spcAft>
                <a:spcPct val="0"/>
              </a:spcAft>
            </a:pPr>
            <a:r>
              <a:rPr lang="zh-CN" altLang="en-US" sz="1465" dirty="0">
                <a:solidFill>
                  <a:schemeClr val="tx1">
                    <a:lumMod val="65000"/>
                    <a:lumOff val="35000"/>
                  </a:schemeClr>
                </a:solidFill>
                <a:cs typeface="+mn-ea"/>
              </a:rPr>
              <a:t>武汉的复工给全世界陷入防疫战斗的国家和人民点亮了曙光，带来了希望，是本次疫情攻坚战的转折点，极大地鼓舞了全世界人民的信心和斗志，为世界抗击新冠疫情做出榜样。疫情期间建立的居家隔离、集体隔离等措施也为抗疫提出了新的中国方案。随着武汉的恢复，中国在全球率先进入了全面复工复产的新阶段，这将是全球抗疫的战略保障，在当前情况下全世界只有中国有这个能力生产更多防疫物资来保证人类面对病毒还有还手之力。作为全球抗疫的战略大后方，中国也正在探索如何在疫情下实现</a:t>
            </a:r>
            <a:r>
              <a:rPr lang="zh-CN" altLang="en-US" sz="1465">
                <a:solidFill>
                  <a:schemeClr val="tx1">
                    <a:lumMod val="65000"/>
                    <a:lumOff val="35000"/>
                  </a:schemeClr>
                </a:solidFill>
                <a:cs typeface="+mn-ea"/>
              </a:rPr>
              <a:t>经济发展。</a:t>
            </a:r>
            <a:endParaRPr lang="zh-CN" altLang="en-US" sz="1465" dirty="0">
              <a:solidFill>
                <a:schemeClr val="tx1">
                  <a:lumMod val="65000"/>
                  <a:lumOff val="35000"/>
                </a:schemeClr>
              </a:solidFill>
              <a:cs typeface="+mn-ea"/>
              <a:sym typeface="+mn-lt"/>
            </a:endParaRPr>
          </a:p>
        </p:txBody>
      </p:sp>
      <p:grpSp>
        <p:nvGrpSpPr>
          <p:cNvPr id="73" name="组合 72"/>
          <p:cNvGrpSpPr/>
          <p:nvPr/>
        </p:nvGrpSpPr>
        <p:grpSpPr>
          <a:xfrm>
            <a:off x="5340871" y="1469569"/>
            <a:ext cx="1691041" cy="1457597"/>
            <a:chOff x="5715794" y="3294305"/>
            <a:chExt cx="1004681" cy="866105"/>
          </a:xfrm>
        </p:grpSpPr>
        <p:sp>
          <p:nvSpPr>
            <p:cNvPr id="74" name="六边形 73"/>
            <p:cNvSpPr/>
            <p:nvPr/>
          </p:nvSpPr>
          <p:spPr>
            <a:xfrm>
              <a:off x="5715794" y="3294305"/>
              <a:ext cx="1004681" cy="866105"/>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schemeClr val="accent6"/>
                </a:solidFill>
                <a:cs typeface="+mn-ea"/>
                <a:sym typeface="+mn-lt"/>
              </a:endParaRPr>
            </a:p>
          </p:txBody>
        </p:sp>
        <p:sp>
          <p:nvSpPr>
            <p:cNvPr id="75" name="矩形 74"/>
            <p:cNvSpPr/>
            <p:nvPr/>
          </p:nvSpPr>
          <p:spPr>
            <a:xfrm>
              <a:off x="5781944" y="3478410"/>
              <a:ext cx="877560" cy="469090"/>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中国</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方案</a:t>
              </a:r>
              <a:endParaRPr lang="en-US" altLang="zh-CN" sz="2265" dirty="0">
                <a:solidFill>
                  <a:schemeClr val="bg1"/>
                </a:solidFill>
                <a:cs typeface="+mn-ea"/>
                <a:sym typeface="+mn-lt"/>
              </a:endParaRPr>
            </a:p>
          </p:txBody>
        </p:sp>
      </p:grpSp>
      <p:grpSp>
        <p:nvGrpSpPr>
          <p:cNvPr id="76" name="组合 75"/>
          <p:cNvGrpSpPr/>
          <p:nvPr/>
        </p:nvGrpSpPr>
        <p:grpSpPr>
          <a:xfrm>
            <a:off x="8134525" y="1491411"/>
            <a:ext cx="1691041" cy="1457597"/>
            <a:chOff x="7301913" y="3195122"/>
            <a:chExt cx="1004681" cy="866105"/>
          </a:xfrm>
        </p:grpSpPr>
        <p:sp>
          <p:nvSpPr>
            <p:cNvPr id="77" name="六边形 76"/>
            <p:cNvSpPr/>
            <p:nvPr/>
          </p:nvSpPr>
          <p:spPr>
            <a:xfrm>
              <a:off x="7301913" y="3195122"/>
              <a:ext cx="1004681" cy="86610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78" name="矩形 77"/>
            <p:cNvSpPr/>
            <p:nvPr/>
          </p:nvSpPr>
          <p:spPr>
            <a:xfrm>
              <a:off x="7354732" y="3392009"/>
              <a:ext cx="903361" cy="469090"/>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动态</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清零</a:t>
              </a:r>
              <a:endParaRPr lang="en-US" altLang="zh-CN" sz="2265" dirty="0">
                <a:solidFill>
                  <a:schemeClr val="bg1"/>
                </a:solidFill>
                <a:cs typeface="+mn-ea"/>
                <a:sym typeface="+mn-lt"/>
              </a:endParaRPr>
            </a:p>
          </p:txBody>
        </p:sp>
      </p:grpSp>
      <p:grpSp>
        <p:nvGrpSpPr>
          <p:cNvPr id="79" name="组合 78"/>
          <p:cNvGrpSpPr/>
          <p:nvPr/>
        </p:nvGrpSpPr>
        <p:grpSpPr>
          <a:xfrm>
            <a:off x="3949118" y="2259395"/>
            <a:ext cx="1691036" cy="1457600"/>
            <a:chOff x="4782485" y="3616062"/>
            <a:chExt cx="1004681" cy="866105"/>
          </a:xfrm>
        </p:grpSpPr>
        <p:sp>
          <p:nvSpPr>
            <p:cNvPr id="81" name="六边形 80"/>
            <p:cNvSpPr/>
            <p:nvPr/>
          </p:nvSpPr>
          <p:spPr>
            <a:xfrm>
              <a:off x="4782485" y="3616062"/>
              <a:ext cx="1004681" cy="86610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82" name="矩形 81"/>
            <p:cNvSpPr/>
            <p:nvPr/>
          </p:nvSpPr>
          <p:spPr>
            <a:xfrm>
              <a:off x="4835272" y="3812949"/>
              <a:ext cx="946690" cy="469089"/>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居家</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隔离</a:t>
              </a:r>
              <a:endParaRPr lang="en-US" altLang="zh-CN" sz="2265" dirty="0">
                <a:solidFill>
                  <a:schemeClr val="bg1"/>
                </a:solidFill>
                <a:cs typeface="+mn-ea"/>
                <a:sym typeface="+mn-lt"/>
              </a:endParaRPr>
            </a:p>
          </p:txBody>
        </p:sp>
      </p:grpSp>
      <p:grpSp>
        <p:nvGrpSpPr>
          <p:cNvPr id="83" name="组合 82"/>
          <p:cNvGrpSpPr/>
          <p:nvPr/>
        </p:nvGrpSpPr>
        <p:grpSpPr>
          <a:xfrm>
            <a:off x="2544069" y="1512970"/>
            <a:ext cx="1691041" cy="1457597"/>
            <a:chOff x="3949112" y="3105944"/>
            <a:chExt cx="1004681" cy="866105"/>
          </a:xfrm>
        </p:grpSpPr>
        <p:sp>
          <p:nvSpPr>
            <p:cNvPr id="84" name="六边形 83"/>
            <p:cNvSpPr/>
            <p:nvPr/>
          </p:nvSpPr>
          <p:spPr>
            <a:xfrm>
              <a:off x="3949112" y="3105944"/>
              <a:ext cx="1004681" cy="86610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85" name="矩形 84"/>
            <p:cNvSpPr/>
            <p:nvPr/>
          </p:nvSpPr>
          <p:spPr>
            <a:xfrm>
              <a:off x="4025313" y="3290020"/>
              <a:ext cx="870930" cy="469090"/>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抗疫</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榜样</a:t>
              </a:r>
              <a:endParaRPr lang="en-US" altLang="zh-CN" sz="2265" dirty="0">
                <a:solidFill>
                  <a:schemeClr val="bg1"/>
                </a:solidFill>
                <a:cs typeface="+mn-ea"/>
                <a:sym typeface="+mn-lt"/>
              </a:endParaRPr>
            </a:p>
          </p:txBody>
        </p:sp>
      </p:grpSp>
      <p:grpSp>
        <p:nvGrpSpPr>
          <p:cNvPr id="86" name="组合 85"/>
          <p:cNvGrpSpPr/>
          <p:nvPr/>
        </p:nvGrpSpPr>
        <p:grpSpPr>
          <a:xfrm>
            <a:off x="6733066" y="2259396"/>
            <a:ext cx="1691041" cy="1457597"/>
            <a:chOff x="6539913" y="3878417"/>
            <a:chExt cx="1004681" cy="866105"/>
          </a:xfrm>
        </p:grpSpPr>
        <p:sp>
          <p:nvSpPr>
            <p:cNvPr id="94" name="六边形 93"/>
            <p:cNvSpPr/>
            <p:nvPr/>
          </p:nvSpPr>
          <p:spPr>
            <a:xfrm>
              <a:off x="6539913" y="3878417"/>
              <a:ext cx="1004681" cy="866105"/>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265">
                <a:solidFill>
                  <a:prstClr val="white"/>
                </a:solidFill>
                <a:cs typeface="+mn-ea"/>
                <a:sym typeface="+mn-lt"/>
              </a:endParaRPr>
            </a:p>
          </p:txBody>
        </p:sp>
        <p:sp>
          <p:nvSpPr>
            <p:cNvPr id="95" name="矩形 94"/>
            <p:cNvSpPr/>
            <p:nvPr/>
          </p:nvSpPr>
          <p:spPr>
            <a:xfrm>
              <a:off x="6586064" y="4060144"/>
              <a:ext cx="917883" cy="469090"/>
            </a:xfrm>
            <a:prstGeom prst="rect">
              <a:avLst/>
            </a:prstGeom>
            <a:ln>
              <a:noFill/>
            </a:ln>
          </p:spPr>
          <p:txBody>
            <a:bodyPr wrap="square">
              <a:spAutoFit/>
            </a:bodyPr>
            <a:lstStyle/>
            <a:p>
              <a:pPr algn="ctr" defTabSz="912495" fontAlgn="base">
                <a:spcBef>
                  <a:spcPct val="0"/>
                </a:spcBef>
                <a:spcAft>
                  <a:spcPct val="0"/>
                </a:spcAft>
              </a:pPr>
              <a:r>
                <a:rPr lang="zh-CN" altLang="en-US" sz="2265" dirty="0">
                  <a:solidFill>
                    <a:schemeClr val="bg1"/>
                  </a:solidFill>
                  <a:cs typeface="+mn-ea"/>
                  <a:sym typeface="+mn-lt"/>
                </a:rPr>
                <a:t>经济</a:t>
              </a:r>
              <a:endParaRPr lang="en-US" altLang="zh-CN" sz="2265" dirty="0">
                <a:solidFill>
                  <a:schemeClr val="bg1"/>
                </a:solidFill>
                <a:cs typeface="+mn-ea"/>
                <a:sym typeface="+mn-lt"/>
              </a:endParaRPr>
            </a:p>
            <a:p>
              <a:pPr algn="ctr" defTabSz="912495" fontAlgn="base">
                <a:spcBef>
                  <a:spcPct val="0"/>
                </a:spcBef>
                <a:spcAft>
                  <a:spcPct val="0"/>
                </a:spcAft>
              </a:pPr>
              <a:r>
                <a:rPr lang="zh-CN" altLang="en-US" sz="2265" dirty="0">
                  <a:solidFill>
                    <a:schemeClr val="bg1"/>
                  </a:solidFill>
                  <a:cs typeface="+mn-ea"/>
                  <a:sym typeface="+mn-lt"/>
                </a:rPr>
                <a:t>复苏</a:t>
              </a:r>
              <a:endParaRPr lang="en-US" altLang="zh-CN" sz="2265" dirty="0">
                <a:solidFill>
                  <a:schemeClr val="bg1"/>
                </a:solidFill>
                <a:cs typeface="+mn-ea"/>
                <a:sym typeface="+mn-lt"/>
              </a:endParaRPr>
            </a:p>
          </p:txBody>
        </p:sp>
      </p:grpSp>
      <p:sp>
        <p:nvSpPr>
          <p:cNvPr id="2" name="标题 1"/>
          <p:cNvSpPr>
            <a:spLocks noGrp="1"/>
          </p:cNvSpPr>
          <p:nvPr>
            <p:ph type="title"/>
          </p:nvPr>
        </p:nvSpPr>
        <p:spPr/>
        <p:txBody>
          <a:bodyPr>
            <a:normAutofit fontScale="90000"/>
          </a:bodyPr>
          <a:lstStyle/>
          <a:p>
            <a:r>
              <a:rPr lang="zh-CN" altLang="en-US" dirty="0">
                <a:cs typeface="+mn-ea"/>
                <a:sym typeface="+mn-lt"/>
              </a:rPr>
              <a:t>武汉抗疫成功的全球影响</a:t>
            </a:r>
            <a:endParaRPr lang="zh-CN" altLang="en-US" dirty="0">
              <a:latin typeface="+mn-lt"/>
              <a:ea typeface="+mn-ea"/>
              <a:cs typeface="+mn-ea"/>
              <a:sym typeface="+mn-lt"/>
            </a:endParaRPr>
          </a:p>
        </p:txBody>
      </p:sp>
    </p:spTree>
    <p:extLst>
      <p:ext uri="{BB962C8B-B14F-4D97-AF65-F5344CB8AC3E}">
        <p14:creationId xmlns:p14="http://schemas.microsoft.com/office/powerpoint/2010/main" val="3436085788"/>
      </p:ext>
    </p:extLst>
  </p:cSld>
  <p:clrMapOvr>
    <a:masterClrMapping/>
  </p:clrMapOvr>
  <mc:AlternateContent xmlns:mc="http://schemas.openxmlformats.org/markup-compatibility/2006" xmlns:p159="http://schemas.microsoft.com/office/powerpoint/2015/09/main">
    <mc:Choice Requires="p159">
      <p:transition advClick="0" advTm="3000">
        <p159:morph option="byObject"/>
      </p:transition>
    </mc:Choice>
    <mc:Fallback xmlns="">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73"/>
                                        </p:tgtEl>
                                        <p:attrNameLst>
                                          <p:attrName>style.visibility</p:attrName>
                                        </p:attrNameLst>
                                      </p:cBhvr>
                                      <p:to>
                                        <p:strVal val="visible"/>
                                      </p:to>
                                    </p:set>
                                    <p:anim calcmode="lin" valueType="num">
                                      <p:cBhvr>
                                        <p:cTn id="15" dur="500" fill="hold"/>
                                        <p:tgtEl>
                                          <p:spTgt spid="73"/>
                                        </p:tgtEl>
                                        <p:attrNameLst>
                                          <p:attrName>ppt_w</p:attrName>
                                        </p:attrNameLst>
                                      </p:cBhvr>
                                      <p:tavLst>
                                        <p:tav tm="0">
                                          <p:val>
                                            <p:fltVal val="0"/>
                                          </p:val>
                                        </p:tav>
                                        <p:tav tm="100000">
                                          <p:val>
                                            <p:strVal val="#ppt_w"/>
                                          </p:val>
                                        </p:tav>
                                      </p:tavLst>
                                    </p:anim>
                                    <p:anim calcmode="lin" valueType="num">
                                      <p:cBhvr>
                                        <p:cTn id="16" dur="500" fill="hold"/>
                                        <p:tgtEl>
                                          <p:spTgt spid="7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400"/>
                                  </p:stCondLst>
                                  <p:childTnLst>
                                    <p:set>
                                      <p:cBhvr>
                                        <p:cTn id="18" dur="1" fill="hold">
                                          <p:stCondLst>
                                            <p:cond delay="0"/>
                                          </p:stCondLst>
                                        </p:cTn>
                                        <p:tgtEl>
                                          <p:spTgt spid="86"/>
                                        </p:tgtEl>
                                        <p:attrNameLst>
                                          <p:attrName>style.visibility</p:attrName>
                                        </p:attrNameLst>
                                      </p:cBhvr>
                                      <p:to>
                                        <p:strVal val="visible"/>
                                      </p:to>
                                    </p:set>
                                    <p:anim calcmode="lin" valueType="num">
                                      <p:cBhvr>
                                        <p:cTn id="19" dur="500" fill="hold"/>
                                        <p:tgtEl>
                                          <p:spTgt spid="86"/>
                                        </p:tgtEl>
                                        <p:attrNameLst>
                                          <p:attrName>ppt_w</p:attrName>
                                        </p:attrNameLst>
                                      </p:cBhvr>
                                      <p:tavLst>
                                        <p:tav tm="0">
                                          <p:val>
                                            <p:fltVal val="0"/>
                                          </p:val>
                                        </p:tav>
                                        <p:tav tm="100000">
                                          <p:val>
                                            <p:strVal val="#ppt_w"/>
                                          </p:val>
                                        </p:tav>
                                      </p:tavLst>
                                    </p:anim>
                                    <p:anim calcmode="lin" valueType="num">
                                      <p:cBhvr>
                                        <p:cTn id="20" dur="500" fill="hold"/>
                                        <p:tgtEl>
                                          <p:spTgt spid="86"/>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60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53" presetClass="entr" presetSubtype="528"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 calcmode="lin" valueType="num">
                                      <p:cBhvr>
                                        <p:cTn id="28" dur="500" fill="hold"/>
                                        <p:tgtEl>
                                          <p:spTgt spid="70"/>
                                        </p:tgtEl>
                                        <p:attrNameLst>
                                          <p:attrName>ppt_w</p:attrName>
                                        </p:attrNameLst>
                                      </p:cBhvr>
                                      <p:tavLst>
                                        <p:tav tm="0">
                                          <p:val>
                                            <p:fltVal val="0"/>
                                          </p:val>
                                        </p:tav>
                                        <p:tav tm="100000">
                                          <p:val>
                                            <p:strVal val="#ppt_w"/>
                                          </p:val>
                                        </p:tav>
                                      </p:tavLst>
                                    </p:anim>
                                    <p:anim calcmode="lin" valueType="num">
                                      <p:cBhvr>
                                        <p:cTn id="29" dur="500" fill="hold"/>
                                        <p:tgtEl>
                                          <p:spTgt spid="70"/>
                                        </p:tgtEl>
                                        <p:attrNameLst>
                                          <p:attrName>ppt_h</p:attrName>
                                        </p:attrNameLst>
                                      </p:cBhvr>
                                      <p:tavLst>
                                        <p:tav tm="0">
                                          <p:val>
                                            <p:fltVal val="0"/>
                                          </p:val>
                                        </p:tav>
                                        <p:tav tm="100000">
                                          <p:val>
                                            <p:strVal val="#ppt_h"/>
                                          </p:val>
                                        </p:tav>
                                      </p:tavLst>
                                    </p:anim>
                                    <p:animEffect transition="in" filter="fade">
                                      <p:cBhvr>
                                        <p:cTn id="30" dur="500"/>
                                        <p:tgtEl>
                                          <p:spTgt spid="70"/>
                                        </p:tgtEl>
                                      </p:cBhvr>
                                    </p:animEffect>
                                    <p:anim calcmode="lin" valueType="num">
                                      <p:cBhvr>
                                        <p:cTn id="31" dur="500" fill="hold"/>
                                        <p:tgtEl>
                                          <p:spTgt spid="70"/>
                                        </p:tgtEl>
                                        <p:attrNameLst>
                                          <p:attrName>ppt_x</p:attrName>
                                        </p:attrNameLst>
                                      </p:cBhvr>
                                      <p:tavLst>
                                        <p:tav tm="0">
                                          <p:val>
                                            <p:fltVal val="0.5"/>
                                          </p:val>
                                        </p:tav>
                                        <p:tav tm="100000">
                                          <p:val>
                                            <p:strVal val="#ppt_x"/>
                                          </p:val>
                                        </p:tav>
                                      </p:tavLst>
                                    </p:anim>
                                    <p:anim calcmode="lin" valueType="num">
                                      <p:cBhvr>
                                        <p:cTn id="32" dur="500" fill="hold"/>
                                        <p:tgtEl>
                                          <p:spTgt spid="7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p:cTn id="35" dur="500" fill="hold"/>
                                        <p:tgtEl>
                                          <p:spTgt spid="71"/>
                                        </p:tgtEl>
                                        <p:attrNameLst>
                                          <p:attrName>ppt_w</p:attrName>
                                        </p:attrNameLst>
                                      </p:cBhvr>
                                      <p:tavLst>
                                        <p:tav tm="0">
                                          <p:val>
                                            <p:fltVal val="0"/>
                                          </p:val>
                                        </p:tav>
                                        <p:tav tm="100000">
                                          <p:val>
                                            <p:strVal val="#ppt_w"/>
                                          </p:val>
                                        </p:tav>
                                      </p:tavLst>
                                    </p:anim>
                                    <p:anim calcmode="lin" valueType="num">
                                      <p:cBhvr>
                                        <p:cTn id="36" dur="500" fill="hold"/>
                                        <p:tgtEl>
                                          <p:spTgt spid="71"/>
                                        </p:tgtEl>
                                        <p:attrNameLst>
                                          <p:attrName>ppt_h</p:attrName>
                                        </p:attrNameLst>
                                      </p:cBhvr>
                                      <p:tavLst>
                                        <p:tav tm="0">
                                          <p:val>
                                            <p:fltVal val="0"/>
                                          </p:val>
                                        </p:tav>
                                        <p:tav tm="100000">
                                          <p:val>
                                            <p:strVal val="#ppt_h"/>
                                          </p:val>
                                        </p:tav>
                                      </p:tavLst>
                                    </p:anim>
                                    <p:animEffect transition="in" filter="fade">
                                      <p:cBhvr>
                                        <p:cTn id="37" dur="500"/>
                                        <p:tgtEl>
                                          <p:spTgt spid="71"/>
                                        </p:tgtEl>
                                      </p:cBhvr>
                                    </p:animEffect>
                                    <p:anim calcmode="lin" valueType="num">
                                      <p:cBhvr>
                                        <p:cTn id="38" dur="500" fill="hold"/>
                                        <p:tgtEl>
                                          <p:spTgt spid="71"/>
                                        </p:tgtEl>
                                        <p:attrNameLst>
                                          <p:attrName>ppt_x</p:attrName>
                                        </p:attrNameLst>
                                      </p:cBhvr>
                                      <p:tavLst>
                                        <p:tav tm="0">
                                          <p:val>
                                            <p:fltVal val="0.5"/>
                                          </p:val>
                                        </p:tav>
                                        <p:tav tm="100000">
                                          <p:val>
                                            <p:strVal val="#ppt_x"/>
                                          </p:val>
                                        </p:tav>
                                      </p:tavLst>
                                    </p:anim>
                                    <p:anim calcmode="lin" valueType="num">
                                      <p:cBhvr>
                                        <p:cTn id="39" dur="500" fill="hold"/>
                                        <p:tgtEl>
                                          <p:spTgt spid="71"/>
                                        </p:tgtEl>
                                        <p:attrNameLst>
                                          <p:attrName>ppt_y</p:attrName>
                                        </p:attrNameLst>
                                      </p:cBhvr>
                                      <p:tavLst>
                                        <p:tav tm="0">
                                          <p:val>
                                            <p:fltVal val="0.5"/>
                                          </p:val>
                                        </p:tav>
                                        <p:tav tm="100000">
                                          <p:val>
                                            <p:strVal val="#ppt_y"/>
                                          </p:val>
                                        </p:tav>
                                      </p:tavLst>
                                    </p:anim>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up)">
                                      <p:cBhvr>
                                        <p:cTn id="43" dur="500"/>
                                        <p:tgtEl>
                                          <p:spTgt spid="6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up)">
                                      <p:cBhvr>
                                        <p:cTn id="46"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演示文稿66"/>
</p:tagLst>
</file>

<file path=ppt/tags/tag10.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文本框 13"/>
</p:tagLst>
</file>

<file path=ppt/tags/tag11.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51204210008"/>
  <p:tag name="MH_LIBRARY" val="GRAPHIC"/>
  <p:tag name="MH_TYPE" val="Pictur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204211508"/>
  <p:tag name="MH_LIBRARY" val="GRAPHIC"/>
  <p:tag name="MH_TYPE" val="Pictur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204211508"/>
  <p:tag name="MH_LIBRARY" val="GRAPHIC"/>
  <p:tag name="MH_TYPE" val="Pictur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0"/>
</p:tagLst>
</file>

<file path=ppt/tags/tag20.xml><?xml version="1.0" encoding="utf-8"?>
<p:tagLst xmlns:a="http://schemas.openxmlformats.org/drawingml/2006/main" xmlns:r="http://schemas.openxmlformats.org/officeDocument/2006/relationships" xmlns:p="http://schemas.openxmlformats.org/presentationml/2006/main">
  <p:tag name="MH" val="20151204211508"/>
  <p:tag name="MH_LIBRARY" val="GRAPHIC"/>
  <p:tag name="MH_TYPE" val="Picture"/>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51204211508"/>
  <p:tag name="MH_LIBRARY" val="GRAPHIC"/>
  <p:tag name="MH_TYPE" val="Picture"/>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Pictur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Picture"/>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Picture"/>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Text"/>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51204211350"/>
  <p:tag name="MH_LIBRARY" val="GRAPHIC"/>
  <p:tag name="MH_TYPE" val="Picture"/>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50908223830"/>
  <p:tag name="MH_LIBRARY" val="GRAPHIC"/>
  <p:tag name="MH_TYPE" val="SubTitle"/>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51204211545"/>
  <p:tag name="MH_LIBRARY" val="GRAPHIC"/>
  <p:tag name="MH_ORDER" val="Img1"/>
</p:tagLst>
</file>

<file path=ppt/tags/tag3.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1"/>
</p:tagLst>
</file>

<file path=ppt/tags/tag30.xml><?xml version="1.0" encoding="utf-8"?>
<p:tagLst xmlns:a="http://schemas.openxmlformats.org/drawingml/2006/main" xmlns:r="http://schemas.openxmlformats.org/officeDocument/2006/relationships" xmlns:p="http://schemas.openxmlformats.org/presentationml/2006/main">
  <p:tag name="MH" val="20151204211545"/>
  <p:tag name="MH_LIBRARY" val="GRAPHIC"/>
  <p:tag name="MH_ORDER" val="Img2"/>
</p:tagLst>
</file>

<file path=ppt/tags/tag31.xml><?xml version="1.0" encoding="utf-8"?>
<p:tagLst xmlns:a="http://schemas.openxmlformats.org/drawingml/2006/main" xmlns:r="http://schemas.openxmlformats.org/officeDocument/2006/relationships" xmlns:p="http://schemas.openxmlformats.org/presentationml/2006/main">
  <p:tag name="MH" val="20151204211545"/>
  <p:tag name="MH_LIBRARY" val="GRAPHIC"/>
  <p:tag name="MH_ORDER" val="Img3"/>
</p:tagLst>
</file>

<file path=ppt/tags/tag32.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矩形 1"/>
</p:tagLst>
</file>

<file path=ppt/tags/tag33.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矩形 1"/>
</p:tagLst>
</file>

<file path=ppt/tags/tag34.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等腰三角形 7"/>
</p:tagLst>
</file>

<file path=ppt/tags/tag35.xml><?xml version="1.0" encoding="utf-8"?>
<p:tagLst xmlns:a="http://schemas.openxmlformats.org/drawingml/2006/main" xmlns:r="http://schemas.openxmlformats.org/officeDocument/2006/relationships" xmlns:p="http://schemas.openxmlformats.org/presentationml/2006/main">
  <p:tag name="MH" val="20151204212322"/>
  <p:tag name="MH_LIBRARY" val="GRAPHIC"/>
  <p:tag name="MH_ORDER" val="Freeform 12"/>
</p:tagLst>
</file>

<file path=ppt/tags/tag36.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6"/>
</p:tagLst>
</file>

<file path=ppt/tags/tag4.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文本框 13"/>
</p:tagLst>
</file>

<file path=ppt/tags/tag40.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Pictur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7"/>
</p:tagLst>
</file>

<file path=ppt/tags/tag42.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Picture"/>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Picture"/>
  <p:tag name="MH_ORDER" val="3"/>
</p:tagLst>
</file>

<file path=ppt/tags/tag44.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2"/>
</p:tagLst>
</file>

<file path=ppt/tags/tag45.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3"/>
</p:tagLst>
</file>

<file path=ppt/tags/tag46.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5"/>
</p:tagLst>
</file>

<file path=ppt/tags/tag47.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6"/>
</p:tagLst>
</file>

<file path=ppt/tags/tag48.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SubTitl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0"/>
</p:tagLst>
</file>

<file path=ppt/tags/tag50.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SubTitle"/>
  <p:tag name="MH_ORDER" val="3"/>
</p:tagLst>
</file>

<file path=ppt/tags/tag51.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0"/>
</p:tagLst>
</file>

<file path=ppt/tags/tag52.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11"/>
</p:tagLst>
</file>

<file path=ppt/tags/tag53.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8"/>
</p:tagLst>
</file>

<file path=ppt/tags/tag54.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9"/>
</p:tagLst>
</file>

<file path=ppt/tags/tag55.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3"/>
</p:tagLst>
</file>

<file path=ppt/tags/tag56.xml><?xml version="1.0" encoding="utf-8"?>
<p:tagLst xmlns:a="http://schemas.openxmlformats.org/drawingml/2006/main" xmlns:r="http://schemas.openxmlformats.org/officeDocument/2006/relationships" xmlns:p="http://schemas.openxmlformats.org/presentationml/2006/main">
  <p:tag name="MH" val="20151205162727"/>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1"/>
</p:tagLst>
</file>

<file path=ppt/tags/tag7.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文本框 13"/>
</p:tagLst>
</file>

<file path=ppt/tags/tag8.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0"/>
</p:tagLst>
</file>

<file path=ppt/tags/tag9.xml><?xml version="1.0" encoding="utf-8"?>
<p:tagLst xmlns:a="http://schemas.openxmlformats.org/drawingml/2006/main" xmlns:r="http://schemas.openxmlformats.org/officeDocument/2006/relationships" xmlns:p="http://schemas.openxmlformats.org/presentationml/2006/main">
  <p:tag name="MH" val="20151026173005"/>
  <p:tag name="MH_LIBRARY" val="GRAPHIC"/>
  <p:tag name="MH_ORDER" val="Rectangle 11"/>
</p:tagLst>
</file>

<file path=ppt/theme/theme1.xml><?xml version="1.0" encoding="utf-8"?>
<a:theme xmlns:a="http://schemas.openxmlformats.org/drawingml/2006/main" name="下载更多PPT模板，请登陆蘑菇创意www.imogu.cn">
  <a:themeElements>
    <a:clrScheme name="自定义 2784">
      <a:dk1>
        <a:sysClr val="windowText" lastClr="000000"/>
      </a:dk1>
      <a:lt1>
        <a:sysClr val="window" lastClr="FFFFFF"/>
      </a:lt1>
      <a:dk2>
        <a:srgbClr val="325094"/>
      </a:dk2>
      <a:lt2>
        <a:srgbClr val="7A8CB6"/>
      </a:lt2>
      <a:accent1>
        <a:srgbClr val="7A8CB6"/>
      </a:accent1>
      <a:accent2>
        <a:srgbClr val="325094"/>
      </a:accent2>
      <a:accent3>
        <a:srgbClr val="7A8CB6"/>
      </a:accent3>
      <a:accent4>
        <a:srgbClr val="325094"/>
      </a:accent4>
      <a:accent5>
        <a:srgbClr val="7A8CB6"/>
      </a:accent5>
      <a:accent6>
        <a:srgbClr val="32509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3691</Words>
  <Application>Microsoft Office PowerPoint</Application>
  <PresentationFormat>宽屏</PresentationFormat>
  <Paragraphs>368</Paragraphs>
  <Slides>38</Slides>
  <Notes>38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DIN Mittelschrift Std</vt:lpstr>
      <vt:lpstr>HelveticaNeueLT Pro 67 MdCn</vt:lpstr>
      <vt:lpstr>华光淡古印_CNKI</vt:lpstr>
      <vt:lpstr>华文行楷</vt:lpstr>
      <vt:lpstr>华文楷体</vt:lpstr>
      <vt:lpstr>华文新魏</vt:lpstr>
      <vt:lpstr>宋体</vt:lpstr>
      <vt:lpstr>微软雅黑</vt:lpstr>
      <vt:lpstr>造字工房尚黑 G0v1 特细长体</vt:lpstr>
      <vt:lpstr>Agency FB</vt:lpstr>
      <vt:lpstr>Arial</vt:lpstr>
      <vt:lpstr>Arial Black</vt:lpstr>
      <vt:lpstr>Calibri</vt:lpstr>
      <vt:lpstr>Impact</vt:lpstr>
      <vt:lpstr>Times New Roman</vt:lpstr>
      <vt:lpstr>下载更多PPT模板，请登陆蘑菇创意www.imogu.cn</vt:lpstr>
      <vt:lpstr>PowerPoint 演示文稿</vt:lpstr>
      <vt:lpstr>PowerPoint 演示文稿</vt:lpstr>
      <vt:lpstr>PowerPoint 演示文稿</vt:lpstr>
      <vt:lpstr>PowerPoint 演示文稿</vt:lpstr>
      <vt:lpstr>武汉新冠疫情时间线</vt:lpstr>
      <vt:lpstr>武汉抗疫成功的原因</vt:lpstr>
      <vt:lpstr>武汉抗疫的成果</vt:lpstr>
      <vt:lpstr>武汉抗疫的不足</vt:lpstr>
      <vt:lpstr>武汉抗疫成功的全球影响</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演示文稿66</dc:title>
  <dc:creator>MICHAEL</dc:creator>
  <cp:lastModifiedBy>埃尔弗雷德 施坦因</cp:lastModifiedBy>
  <cp:revision>233</cp:revision>
  <dcterms:created xsi:type="dcterms:W3CDTF">2015-05-05T08:02:00Z</dcterms:created>
  <dcterms:modified xsi:type="dcterms:W3CDTF">2022-09-09T14:13:11Z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